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19.03.2013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60848"/>
            <a:ext cx="9144000" cy="165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0" y="3717032"/>
            <a:ext cx="914400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0" y="2060848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02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8005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063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88640"/>
            <a:ext cx="914400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18864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0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908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685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801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8569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409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3414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32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608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 </a:t>
            </a:r>
            <a:r>
              <a:rPr lang="de-CH" dirty="0" smtClean="0"/>
              <a:t>CS1 </a:t>
            </a:r>
            <a:r>
              <a:rPr lang="de-CH" dirty="0" smtClean="0"/>
              <a:t>Task </a:t>
            </a:r>
            <a:r>
              <a:rPr lang="de-CH" dirty="0" smtClean="0"/>
              <a:t>3</a:t>
            </a:r>
            <a:br>
              <a:rPr lang="de-CH" dirty="0" smtClean="0"/>
            </a:br>
            <a:r>
              <a:rPr lang="de-CH" dirty="0" smtClean="0"/>
              <a:t>Design </a:t>
            </a:r>
            <a:r>
              <a:rPr lang="de-CH" dirty="0" err="1" smtClean="0"/>
              <a:t>Thinking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20</a:t>
            </a:r>
            <a:r>
              <a:rPr lang="de-CH" dirty="0" smtClean="0"/>
              <a:t>.03.2013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Grundidee</a:t>
            </a:r>
          </a:p>
          <a:p>
            <a:r>
              <a:rPr lang="de-CH" dirty="0" smtClean="0"/>
              <a:t>Probleme &amp; Lösungen</a:t>
            </a:r>
          </a:p>
          <a:p>
            <a:r>
              <a:rPr lang="de-CH" dirty="0" smtClean="0"/>
              <a:t>Vorbereitungen Research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User: Apotheker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Online Research</a:t>
            </a:r>
          </a:p>
          <a:p>
            <a:r>
              <a:rPr lang="de-CH" dirty="0" smtClean="0"/>
              <a:t>Offene Fragen</a:t>
            </a:r>
          </a:p>
          <a:p>
            <a:r>
              <a:rPr lang="de-CH" dirty="0" smtClean="0"/>
              <a:t>Interview UPD, Inselspital, Spitalzentrum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User: Simona	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	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- </a:t>
            </a:r>
            <a:r>
              <a:rPr lang="de-CH" dirty="0" err="1" smtClean="0"/>
              <a:t>Storyboard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	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	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Präsentation CS1 Task 3 Design Thinking</vt:lpstr>
      <vt:lpstr>Scoping</vt:lpstr>
      <vt:lpstr>Research</vt:lpstr>
      <vt:lpstr>Research</vt:lpstr>
      <vt:lpstr>Synthesize</vt:lpstr>
      <vt:lpstr>Design</vt:lpstr>
      <vt:lpstr>Design - Storyboard</vt:lpstr>
      <vt:lpstr>Prototype</vt:lpstr>
      <vt:lpstr>Validate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u80780296</cp:lastModifiedBy>
  <cp:revision>16</cp:revision>
  <dcterms:created xsi:type="dcterms:W3CDTF">2013-03-01T15:05:24Z</dcterms:created>
  <dcterms:modified xsi:type="dcterms:W3CDTF">2013-03-19T14:37:48Z</dcterms:modified>
</cp:coreProperties>
</file>