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70" r:id="rId5"/>
    <p:sldId id="269" r:id="rId6"/>
    <p:sldId id="276" r:id="rId7"/>
    <p:sldId id="278" r:id="rId8"/>
    <p:sldId id="279" r:id="rId9"/>
    <p:sldId id="280" r:id="rId10"/>
    <p:sldId id="274" r:id="rId11"/>
    <p:sldId id="27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 bossi" initials="vb" lastIdx="2" clrIdx="0">
    <p:extLst/>
  </p:cmAuthor>
  <p:cmAuthor id="2" name="valentin bossi" initials="vb [2]" lastIdx="1" clrIdx="1">
    <p:extLst/>
  </p:cmAuthor>
  <p:cmAuthor id="3" name="valentin bossi" initials="vb [3]" lastIdx="1" clrIdx="2">
    <p:extLst/>
  </p:cmAuthor>
  <p:cmAuthor id="4" name="valentin bossi" initials="vb [4]" lastIdx="1" clrIdx="3">
    <p:extLst/>
  </p:cmAuthor>
  <p:cmAuthor id="5" name="valentin bossi" initials="vb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 autoAdjust="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64B9-F625-4297-B27E-9B481F23E69C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1B43-2520-4858-AB7B-9B525A8CEEA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54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Game.java,</a:t>
            </a:r>
            <a:r>
              <a:rPr lang="de-CH" baseline="0" dirty="0"/>
              <a:t> index.js, </a:t>
            </a:r>
            <a:r>
              <a:rPr lang="de-CH" baseline="0"/>
              <a:t>figure.js offen haben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1B43-2520-4858-AB7B-9B525A8CEEA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900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Game.java,</a:t>
            </a:r>
            <a:r>
              <a:rPr lang="de-CH" baseline="0" dirty="0"/>
              <a:t> index.js, </a:t>
            </a:r>
            <a:r>
              <a:rPr lang="de-CH" baseline="0"/>
              <a:t>figure.js offen haben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1B43-2520-4858-AB7B-9B525A8CEEA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69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Game.java,</a:t>
            </a:r>
            <a:r>
              <a:rPr lang="de-CH" baseline="0" dirty="0"/>
              <a:t> index.js, </a:t>
            </a:r>
            <a:r>
              <a:rPr lang="de-CH" baseline="0"/>
              <a:t>figure.js offen haben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1B43-2520-4858-AB7B-9B525A8CEEA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21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Game.java,</a:t>
            </a:r>
            <a:r>
              <a:rPr lang="de-CH" baseline="0" dirty="0"/>
              <a:t> index.js, </a:t>
            </a:r>
            <a:r>
              <a:rPr lang="de-CH" baseline="0"/>
              <a:t>figure.js offen haben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1B43-2520-4858-AB7B-9B525A8CEEA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8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2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3070-8087-4D47-A9C3-D0D75DED9399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" y="65882"/>
            <a:ext cx="800100" cy="1143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1900" y="5715000"/>
            <a:ext cx="800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06534"/>
            <a:ext cx="9144000" cy="558772"/>
          </a:xfrm>
        </p:spPr>
        <p:txBody>
          <a:bodyPr/>
          <a:lstStyle/>
          <a:p>
            <a:r>
              <a:rPr lang="de-CH" dirty="0"/>
              <a:t> </a:t>
            </a:r>
            <a:r>
              <a:rPr lang="de-CH" cap="small" dirty="0"/>
              <a:t>Ein 2D-Arcadegame für Klein und Gross</a:t>
            </a:r>
            <a:endParaRPr lang="de-CH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6" y="1539551"/>
            <a:ext cx="5524028" cy="22077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43494">
            <a:off x="10926733" y="6163859"/>
            <a:ext cx="372664" cy="5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78 L -0.00078 -0.00255 C -0.00586 -0.00324 -0.01107 -0.00255 -0.01615 -0.00417 C -0.01784 -0.00486 -0.01927 -0.00764 -0.0207 -0.00972 C -0.0224 -0.01227 -0.02357 -0.01551 -0.02526 -0.01782 C -0.02761 -0.02106 -0.03294 -0.02755 -0.03529 -0.03287 C -0.03711 -0.03727 -0.03919 -0.04144 -0.04063 -0.04653 C -0.04141 -0.04907 -0.0418 -0.05208 -0.04284 -0.05463 C -0.04466 -0.05856 -0.04896 -0.06551 -0.04896 -0.06528 C -0.05026 -0.07315 -0.05156 -0.08079 -0.05287 -0.08866 C -0.05339 -0.09167 -0.05404 -0.09491 -0.05443 -0.09815 L -0.05586 -0.11319 C -0.0556 -0.13611 -0.05599 -0.15949 -0.05508 -0.18241 C -0.05469 -0.19491 -0.053 -0.19745 -0.05052 -0.20694 C -0.0487 -0.21389 -0.04662 -0.22338 -0.0444 -0.23009 C -0.04297 -0.23426 -0.04141 -0.23843 -0.03985 -0.24236 C -0.03867 -0.24514 -0.03698 -0.24745 -0.03594 -0.25046 C -0.03503 -0.25347 -0.03451 -0.25694 -0.03373 -0.25995 C -0.03242 -0.26435 -0.03229 -0.26366 -0.0306 -0.2669 C -0.02904 -0.26991 -0.02748 -0.27315 -0.02604 -0.27639 C -0.02005 -0.28981 -0.02344 -0.28403 -0.01758 -0.30208 C -0.01706 -0.30394 -0.01159 -0.32014 -0.00925 -0.32384 C -0.00508 -0.33056 -0.00599 -0.325 -0.00313 -0.33218 C -0.00091 -0.3375 0.00117 -0.34306 0.00299 -0.34838 C 0.00417 -0.35185 0.00482 -0.35602 0.00612 -0.35926 C 0.00742 -0.3625 0.00898 -0.36505 0.01068 -0.36759 C 0.01341 -0.3713 0.01914 -0.37847 0.01914 -0.37824 C 0.01966 -0.38241 0.01979 -0.38657 0.0207 -0.39051 C 0.02161 -0.39537 0.02331 -0.39954 0.02448 -0.40417 L 0.02903 -0.42315 C 0.0293 -0.42593 0.02943 -0.4287 0.02982 -0.43148 C 0.03086 -0.4375 0.03151 -0.43588 0.03294 -0.44097 C 0.03659 -0.45417 0.03151 -0.44144 0.03828 -0.45602 C 0.03802 -0.47037 0.03893 -0.48519 0.0375 -0.49954 C 0.03659 -0.50764 0.03307 -0.51366 0.03138 -0.5213 C 0.03086 -0.52338 0.03047 -0.52569 0.02982 -0.52801 C 0.0289 -0.53171 0.02799 -0.53542 0.02682 -0.53889 C 0.02617 -0.54051 0.02526 -0.54167 0.02448 -0.54306 C 0.02174 -0.55509 0.02448 -0.54583 0.02135 -0.55255 C 0.01953 -0.55671 0.02018 -0.55787 0.0168 -0.56065 C 0.0151 -0.56204 0.01328 -0.5625 0.01146 -0.56343 C 0.00117 -0.58472 0.01237 -0.56412 0.00234 -0.57708 C -0.00091 -0.58125 -0.00404 -0.58565 -0.0069 -0.59051 C -0.00768 -0.5919 -0.00833 -0.59375 -0.00925 -0.59468 C -0.01237 -0.59815 -0.01432 -0.59861 -0.01758 -0.6 C -0.02344 -0.60602 -0.025 -0.6081 -0.03216 -0.61227 C -0.03438 -0.61366 -0.03672 -0.61412 -0.03906 -0.61505 C -0.06081 -0.64074 -0.03789 -0.61574 -0.05508 -0.63009 C -0.06328 -0.63681 -0.05625 -0.63403 -0.06432 -0.64236 C -0.06615 -0.64421 -0.06836 -0.64514 -0.07044 -0.6463 C -0.07357 -0.64838 -0.075 -0.64861 -0.07891 -0.65046 C -0.0806 -0.65231 -0.08229 -0.6544 -0.08425 -0.65579 C -0.08542 -0.65671 -0.08672 -0.65671 -0.08802 -0.65718 C -0.09245 -0.65903 -0.09662 -0.66157 -0.10104 -0.66273 C -0.1099 -0.66505 -0.10456 -0.66389 -0.11719 -0.66551 L -0.12552 -0.66806 C -0.13347 -0.67106 -0.12214 -0.66875 -0.13776 -0.67222 C -0.15912 -0.67685 -0.17344 -0.67616 -0.19753 -0.67755 L -0.25104 -0.68449 C -0.2625 -0.68542 -0.27409 -0.68495 -0.28555 -0.68588 C -0.28763 -0.68588 -0.28958 -0.68704 -0.29167 -0.68727 C -0.30261 -0.68796 -0.31354 -0.68819 -0.32461 -0.68843 C -0.33555 -0.68819 -0.34649 -0.68843 -0.35742 -0.68727 C -0.36263 -0.68657 -0.3599 -0.68403 -0.36367 -0.68171 C -0.36511 -0.68079 -0.36667 -0.68079 -0.36823 -0.68032 C -0.36875 -0.6794 -0.36914 -0.67824 -0.36979 -0.67755 C -0.37044 -0.67685 -0.37123 -0.67639 -0.37201 -0.67639 C -0.37604 -0.67546 -0.38021 -0.67546 -0.38425 -0.675 C -0.38503 -0.67454 -0.38594 -0.67454 -0.38659 -0.67361 C -0.38932 -0.66875 -0.38542 -0.66944 -0.3888 -0.66944 " pathEditMode="relative" rAng="0" ptsTypes="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-3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1405" y="1779441"/>
            <a:ext cx="8347860" cy="4081031"/>
          </a:xfrm>
        </p:spPr>
        <p:txBody>
          <a:bodyPr anchor="t">
            <a:normAutofit/>
          </a:bodyPr>
          <a:lstStyle/>
          <a:p>
            <a:r>
              <a:rPr lang="de-DE" sz="3200" dirty="0"/>
              <a:t>Kollisionsdetektion vorhanden</a:t>
            </a:r>
          </a:p>
          <a:p>
            <a:endParaRPr lang="de-DE" sz="3200" dirty="0"/>
          </a:p>
          <a:p>
            <a:r>
              <a:rPr lang="de-DE" sz="3200" dirty="0"/>
              <a:t>Darstellung von Spiel funktioniert</a:t>
            </a:r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38611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1405" y="1779441"/>
            <a:ext cx="8347860" cy="4081031"/>
          </a:xfrm>
        </p:spPr>
        <p:txBody>
          <a:bodyPr anchor="t">
            <a:normAutofit/>
          </a:bodyPr>
          <a:lstStyle/>
          <a:p>
            <a:endParaRPr lang="de-DE" sz="32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89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0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600" dirty="0"/>
              <a:t>Fragen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66065">
            <a:off x="9515071" y="2117989"/>
            <a:ext cx="372664" cy="53237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43303">
            <a:off x="9839656" y="1694067"/>
            <a:ext cx="372664" cy="53237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95229">
            <a:off x="10743981" y="1842436"/>
            <a:ext cx="372664" cy="532377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27" y="2366923"/>
            <a:ext cx="372664" cy="53237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5928">
            <a:off x="10416438" y="2845771"/>
            <a:ext cx="372664" cy="53237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1940">
            <a:off x="9973784" y="3200921"/>
            <a:ext cx="372664" cy="53237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3962">
            <a:off x="9633234" y="3583969"/>
            <a:ext cx="372664" cy="532377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32229">
            <a:off x="9723214" y="4097105"/>
            <a:ext cx="372664" cy="53237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6548">
            <a:off x="10145212" y="4271945"/>
            <a:ext cx="372664" cy="53237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39452">
            <a:off x="10615815" y="4147467"/>
            <a:ext cx="372664" cy="53237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63492">
            <a:off x="10331448" y="1545941"/>
            <a:ext cx="372664" cy="53237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832516" y="-2"/>
            <a:ext cx="372664" cy="5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1226 L -0.00351 0.01226 C -0.00468 0.01689 -0.0056 0.02175 -0.00703 0.02615 C -0.00768 0.028 -0.00898 0.02893 -0.00963 0.03078 C -0.01015 0.03194 -0.01002 0.03379 -0.01041 0.03518 C -0.0125 0.04143 -0.01341 0.04189 -0.01653 0.04606 C -0.01731 0.04861 -0.01797 0.05138 -0.01914 0.0537 C -0.02005 0.05555 -0.02148 0.05648 -0.02252 0.05833 C -0.02409 0.06064 -0.02552 0.06319 -0.02682 0.06597 C -0.02812 0.06828 -0.02903 0.07106 -0.03034 0.07361 C -0.0319 0.07685 -0.03424 0.07916 -0.03541 0.08287 C -0.03711 0.08773 -0.03906 0.09421 -0.04153 0.09814 C -0.0431 0.10069 -0.04505 0.10208 -0.04674 0.10416 C -0.05026 0.10925 -0.05351 0.11458 -0.05703 0.11967 C -0.05846 0.12175 -0.05963 0.1243 -0.06132 0.12569 C -0.06393 0.12777 -0.06653 0.12939 -0.06914 0.13194 C -0.07252 0.13518 -0.07461 0.13865 -0.07773 0.14259 C -0.07942 0.14467 -0.08112 0.14675 -0.08294 0.14861 C -0.08346 0.15023 -0.08385 0.15208 -0.08463 0.15324 C -0.0858 0.15555 -0.08932 0.15833 -0.09062 0.15949 C -0.09179 0.16203 -0.09257 0.16504 -0.09414 0.16712 C -0.09505 0.16828 -0.09648 0.16782 -0.09752 0.16875 C -0.09909 0.1699 -0.10039 0.17175 -0.10182 0.17314 C -0.10273 0.1743 -0.10351 0.17546 -0.10442 0.17638 C -0.10664 0.178 -0.10911 0.17893 -0.11132 0.18101 C -0.12604 0.19467 -0.11588 0.18935 -0.12422 0.19328 C -0.12539 0.19467 -0.12656 0.19606 -0.12773 0.19768 C -0.12864 0.19907 -0.12929 0.20138 -0.13034 0.20231 C -0.1319 0.20393 -0.13541 0.20532 -0.13541 0.20532 C -0.13632 0.20648 -0.13711 0.20763 -0.13802 0.20856 C -0.13893 0.20925 -0.13984 0.20925 -0.14062 0.20995 C -0.1483 0.21851 -0.14153 0.21458 -0.14843 0.21759 C -0.15117 0.22268 -0.15143 0.22384 -0.15442 0.22685 C -0.1556 0.228 -0.1569 0.2287 -0.15794 0.22986 C -0.15885 0.23125 -0.1595 0.2331 -0.16041 0.23449 C -0.16159 0.23634 -0.16289 0.23726 -0.16393 0.23912 C -0.16497 0.24097 -0.16536 0.24351 -0.16653 0.24537 C -0.16744 0.24675 -0.16888 0.24722 -0.16992 0.24837 C -0.17461 0.253 -0.17031 0.25046 -0.17604 0.253 C -0.19401 0.28495 -0.17565 0.25324 -0.18893 0.27453 C -0.1901 0.27638 -0.19114 0.2787 -0.19231 0.28055 C -0.19375 0.2824 -0.19531 0.28333 -0.19674 0.28518 C -0.19791 0.28703 -0.19882 0.28958 -0.20013 0.2912 C -0.21028 0.30486 -0.19648 0.2824 -0.20703 0.29884 C -0.2082 0.30092 -0.20924 0.30324 -0.21041 0.30509 C -0.21159 0.30671 -0.21692 0.31226 -0.21731 0.31273 C -0.21914 0.31481 -0.2207 0.31712 -0.22252 0.31898 C -0.22656 0.32291 -0.22682 0.32291 -0.23034 0.325 C -0.24153 0.34004 -0.22747 0.32152 -0.23632 0.33263 C -0.2375 0.33425 -0.23841 0.33657 -0.23984 0.33726 C -0.2431 0.33865 -0.24674 0.33819 -0.25013 0.33888 C -0.26731 0.34907 -0.25833 0.34421 -0.30013 0.33888 C -0.30429 0.33819 -0.31224 0.33263 -0.31224 0.33263 C -0.31328 0.33078 -0.31575 0.32592 -0.31731 0.325 C -0.31966 0.32384 -0.322 0.32407 -0.32422 0.32337 C -0.32513 0.32245 -0.3263 0.32199 -0.32682 0.32037 C -0.32747 0.31875 -0.32734 0.3162 -0.32773 0.31435 C -0.32799 0.31273 -0.32825 0.31111 -0.32851 0.30972 C -0.3289 0.30509 -0.32877 0.30046 -0.32942 0.29583 C -0.32968 0.29421 -0.33099 0.29305 -0.33112 0.2912 C -0.33138 0.28912 -0.3306 0.28726 -0.33034 0.28518 C -0.32981 0.28194 -0.32851 0.27592 -0.32851 0.27592 C -0.3289 0.27037 -0.32903 0.26458 -0.32942 0.25902 C -0.32968 0.25601 -0.33034 0.253 -0.33034 0.25 C -0.33034 0.24027 -0.32994 0.23055 -0.32942 0.22083 C -0.32929 0.21875 -0.32903 0.21666 -0.32851 0.21458 C -0.32812 0.21296 -0.32747 0.21157 -0.32682 0.20995 C -0.3263 0.20486 -0.32669 0.19907 -0.32513 0.19467 C -0.32396 0.19166 -0.32265 0.18888 -0.32174 0.18541 C -0.31979 0.17847 -0.31849 0.17268 -0.31393 0.16875 C -0.31041 0.1655 -0.31015 0.16574 -0.30703 0.16087 C -0.30612 0.15949 -0.30534 0.15787 -0.30442 0.15648 C -0.30338 0.15462 -0.30195 0.15347 -0.30104 0.15185 C -0.29453 0.14027 -0.30195 0.14976 -0.29583 0.14259 C -0.29453 0.13819 -0.29401 0.13472 -0.29153 0.13194 C -0.29023 0.13032 -0.28867 0.12986 -0.28724 0.1287 C -0.28659 0.12731 -0.28619 0.12546 -0.28541 0.12407 C -0.2845 0.12245 -0.28307 0.12129 -0.28203 0.11967 C -0.28112 0.11828 -0.28034 0.11643 -0.27942 0.11504 C -0.27838 0.11342 -0.27708 0.11203 -0.27604 0.11041 C -0.2694 0.10046 -0.2776 0.1118 -0.27083 0.09976 C -0.2625 0.08495 -0.27057 0.10439 -0.26041 0.08287 C -0.25898 0.07962 -0.25742 0.07685 -0.25612 0.07361 C -0.25286 0.06527 -0.25651 0.06875 -0.25182 0.06597 C -0.25026 0.06041 -0.24909 0.05694 -0.24843 0.05069 C -0.24648 0.03379 -0.24765 0.04027 -0.24583 0.03078 C -0.24583 0.02962 -0.24648 0.00717 -0.24752 0.00162 C -0.24791 -0.00024 -0.24869 -0.00163 -0.24922 -0.00301 C -0.24961 -0.00857 -0.24974 -0.01436 -0.25013 -0.01991 C -0.25026 -0.02153 -0.25052 -0.02315 -0.25104 -0.02454 C -0.25169 -0.02639 -0.25286 -0.02732 -0.25351 -0.02917 C -0.25716 -0.03797 -0.25364 -0.03982 -0.26132 -0.04908 C -0.26679 -0.05556 -0.2608 -0.04862 -0.26731 -0.0551 C -0.2694 -0.05718 -0.27174 -0.06065 -0.27422 -0.06135 C -0.27747 -0.06204 -0.2806 -0.06227 -0.28372 -0.06274 C -0.28515 -0.06389 -0.28646 -0.06575 -0.28802 -0.06598 C -0.30299 -0.0669 -0.30104 -0.06737 -0.30963 -0.06135 C -0.31041 -0.05973 -0.31119 -0.05788 -0.31224 -0.05672 C -0.3164 -0.05139 -0.31445 -0.05556 -0.31823 -0.05209 C -0.32487 -0.04607 -0.31692 -0.05139 -0.32343 -0.04746 C -0.3263 -0.03959 -0.32356 -0.04538 -0.32851 -0.03982 C -0.32981 -0.03843 -0.33086 -0.03681 -0.33203 -0.03519 C -0.33281 -0.03426 -0.33372 -0.03311 -0.33463 -0.03218 C -0.33489 -0.03056 -0.33489 -0.02894 -0.33541 -0.02755 C -0.33698 -0.02431 -0.33945 -0.02385 -0.34153 -0.02292 C -0.34362 -0.01204 -0.34062 -0.02524 -0.34492 -0.01389 C -0.34544 -0.0125 -0.34531 -0.01042 -0.34583 -0.00926 C -0.34648 -0.00741 -0.34765 -0.00625 -0.34843 -0.00463 C -0.35143 0.00277 -0.34909 -0.00047 -0.35104 0.00625 C -0.35143 0.00787 -0.35208 0.00925 -0.35273 0.01064 C -0.35364 0.01574 -0.35351 0.01365 -0.35351 0.01689 " pathEditMode="relative" ptsTypes="AAAAAAAAAAAAAAAAAAAAAAAAAAAAAAAAAAAAAAAAAAAAAAAAAAAAAAAAAAAAAAAAAAAAAAAAAAAAAAAAAAAAAAAAAAAAAAAAAAAAAAAAAAAAAAA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0856 L -0.00508 0.00856 C -0.00834 0.01273 -0.01485 0.0206 -0.01719 0.02685 C -0.01784 0.02847 -0.02201 0.04004 -0.02331 0.04213 C -0.02396 0.04352 -0.025 0.04421 -0.02579 0.04537 C -0.02787 0.05625 -0.025 0.04375 -0.0293 0.05301 C -0.03425 0.06342 -0.02722 0.05579 -0.03451 0.06227 C -0.03529 0.06412 -0.03633 0.0662 -0.03698 0.06829 C -0.03776 0.07014 -0.03789 0.07268 -0.03881 0.0743 C -0.03972 0.07592 -0.04102 0.07639 -0.04219 0.07754 C -0.04375 0.08588 -0.04206 0.07893 -0.04649 0.08819 C -0.05482 0.10555 -0.04258 0.08102 -0.04909 0.09745 C -0.05131 0.10278 -0.05248 0.10324 -0.05521 0.10648 C -0.05625 0.1081 -0.05756 0.10949 -0.0586 0.11111 C -0.05951 0.1125 -0.06042 0.11412 -0.0612 0.11574 C -0.06224 0.11805 -0.06263 0.12129 -0.06381 0.12338 C -0.06446 0.12454 -0.0655 0.12454 -0.06641 0.125 C -0.06784 0.12801 -0.06914 0.13125 -0.07071 0.13426 C -0.07149 0.13588 -0.07253 0.13704 -0.07331 0.13866 C -0.07787 0.15092 -0.0698 0.13541 -0.07579 0.14791 C -0.07696 0.15023 -0.07826 0.15185 -0.0793 0.15416 C -0.08034 0.15648 -0.08073 0.15972 -0.08191 0.1618 C -0.08308 0.16389 -0.0849 0.16458 -0.0862 0.16643 C -0.08711 0.16759 -0.08789 0.16944 -0.08881 0.17083 C -0.08933 0.17291 -0.08972 0.17523 -0.0905 0.17708 C -0.09141 0.17893 -0.09271 0.18009 -0.09388 0.18171 C -0.09727 0.18588 -0.10183 0.18981 -0.1043 0.19537 C -0.10547 0.19791 -0.10638 0.20092 -0.10769 0.20324 C -0.10925 0.20555 -0.11289 0.20926 -0.11289 0.20926 C -0.11355 0.21134 -0.11381 0.21366 -0.11459 0.21528 C -0.11563 0.21736 -0.11706 0.21829 -0.1181 0.21991 C -0.12019 0.22338 -0.12214 0.22708 -0.12409 0.23079 L -0.13451 0.24907 C -0.1362 0.25208 -0.13816 0.25486 -0.13959 0.25833 C -0.14401 0.26805 -0.14141 0.26481 -0.1474 0.26898 C -0.15026 0.27407 -0.15339 0.2787 -0.15599 0.28426 C -0.15743 0.2875 -0.15873 0.29074 -0.16029 0.29352 C -0.17409 0.31805 -0.15664 0.2831 -0.17071 0.31041 C -0.17214 0.31342 -0.17357 0.31643 -0.175 0.31967 C -0.17826 0.32708 -0.18086 0.33518 -0.18529 0.34097 C -0.18803 0.34467 -0.19154 0.34606 -0.19388 0.35023 C -0.20704 0.37338 -0.19219 0.34791 -0.20339 0.36551 C -0.20469 0.36736 -0.2056 0.36991 -0.20691 0.37176 C -0.20769 0.37291 -0.20873 0.37361 -0.20951 0.37477 C -0.21224 0.37916 -0.21459 0.38541 -0.2181 0.38842 C -0.21888 0.38935 -0.2198 0.38958 -0.22071 0.39004 C -0.22722 0.39768 -0.21888 0.38866 -0.2267 0.39467 C -0.22761 0.39537 -0.22826 0.39699 -0.2293 0.39768 C -0.2306 0.39861 -0.23217 0.39861 -0.2336 0.3993 C -0.23451 0.39954 -0.23529 0.40046 -0.2362 0.40069 C -0.24597 0.4037 -0.26485 0.40347 -0.27071 0.40393 C -0.28191 0.41065 -0.27006 0.40393 -0.3 0.40694 C -0.30144 0.40717 -0.30287 0.40787 -0.3043 0.40856 C -0.31172 0.40787 -0.31928 0.40833 -0.3267 0.40694 C -0.32774 0.40671 -0.32826 0.4044 -0.3293 0.40393 C -0.33151 0.40231 -0.3362 0.40069 -0.3362 0.40069 C -0.33698 0.3993 -0.33789 0.39768 -0.33881 0.39629 C -0.34284 0.39004 -0.34115 0.39329 -0.3448 0.38842 C -0.34623 0.38657 -0.34766 0.38449 -0.34909 0.38241 C -0.34961 0.38009 -0.35105 0.37222 -0.35261 0.37014 C -0.35326 0.36921 -0.3543 0.36921 -0.35521 0.36852 C -0.3556 0.36597 -0.35678 0.36041 -0.35691 0.35787 C -0.3586 0.31666 -0.35547 0.33449 -0.3586 0.31805 C -0.3586 0.31736 -0.35925 0.29421 -0.35691 0.28588 C -0.35638 0.28426 -0.35573 0.28287 -0.35521 0.28125 C -0.35417 0.27616 -0.3543 0.27592 -0.35261 0.2706 C -0.35209 0.26898 -0.35131 0.26759 -0.35079 0.26597 C -0.35026 0.26389 -0.35 0.26157 -0.34909 0.25972 C -0.34818 0.25787 -0.34675 0.25694 -0.34571 0.25532 C -0.34362 0.25185 -0.34115 0.24861 -0.33959 0.24444 C -0.33868 0.2419 -0.33633 0.23565 -0.33529 0.23379 C -0.33425 0.23194 -0.33295 0.23079 -0.33191 0.22916 C -0.33008 0.22639 -0.32774 0.22384 -0.3267 0.21991 C -0.32618 0.21782 -0.32592 0.21551 -0.325 0.21389 C -0.32409 0.21227 -0.32266 0.2118 -0.32149 0.21088 C -0.32123 0.20926 -0.32136 0.20741 -0.32071 0.20625 C -0.32006 0.20509 -0.31888 0.20555 -0.3181 0.20463 C -0.31706 0.20347 -0.31628 0.20162 -0.3155 0.2 C -0.31433 0.19768 -0.31329 0.19491 -0.31198 0.19236 C -0.31016 0.18866 -0.30756 0.18588 -0.30599 0.18171 C -0.30365 0.17546 -0.30521 0.17801 -0.3017 0.17407 C -0.30118 0.17245 -0.30066 0.17083 -0.3 0.16944 C -0.29831 0.1662 -0.29623 0.16366 -0.2948 0.16018 C -0.29388 0.1581 -0.2931 0.15602 -0.29219 0.15416 C -0.29141 0.15254 -0.29037 0.15116 -0.28959 0.14954 C -0.28894 0.14768 -0.28868 0.14514 -0.28789 0.14329 C -0.28425 0.13472 -0.28464 0.14004 -0.28191 0.13102 C -0.28112 0.1287 -0.28073 0.12592 -0.28021 0.12338 C -0.2793 0.12037 -0.27826 0.11736 -0.27761 0.11435 C -0.27683 0.11134 -0.27579 0.10509 -0.27579 0.10509 C -0.27553 0.10139 -0.27539 0.09791 -0.275 0.09444 C -0.27474 0.09236 -0.27435 0.09028 -0.27409 0.08819 C -0.27214 0.06528 -0.27435 0.08217 -0.2724 0.06829 C -0.27266 0.0581 -0.27253 0.04768 -0.27331 0.03773 C -0.27344 0.03588 -0.27461 0.03472 -0.275 0.0331 C -0.27579 0.02986 -0.27644 0.02222 -0.27839 0.01921 C -0.27917 0.01829 -0.28021 0.01829 -0.28099 0.01782 C -0.28191 0.0162 -0.28256 0.01435 -0.2836 0.01319 C -0.28477 0.0118 -0.28985 0.01018 -0.2905 0.00995 C -0.29623 0.00486 -0.29154 0.00856 -0.2974 0.00555 C -0.2974 0.00555 -0.30391 0.00162 -0.30521 0.00092 C -0.30599 0.00046 -0.30678 -0.00046 -0.30769 -0.0007 L -0.31381 -0.00209 C -0.31745 -0.00162 -0.32123 -0.00139 -0.325 -0.0007 C -0.32592 -0.00046 -0.3267 0.00092 -0.32761 0.00092 C -0.3293 0.00092 -0.33099 -0.00023 -0.33269 -0.0007 C -0.3405 0.00324 -0.33672 0.00116 -0.34388 0.00555 L -0.34649 0.00694 C -0.3474 0.0081 -0.34844 0.00879 -0.34909 0.00995 C -0.34987 0.01134 -0.35026 0.01319 -0.35079 0.01458 C -0.35105 0.01528 -0.35144 0.01574 -0.3517 0.0162 " pathEditMode="relative" ptsTypes="AAAAAAAAAAAAAAAAAAAAAAAAAAAAAAAAAAAAAAAAAAAAAAAAAAAAAAAAAAAAAAAAAAAAAAAAAAAAAAAAAAAAAAAAAAAAAAAAAAAAAAAAAAAAAAA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208 L -0.00234 -0.00208 C -0.01589 0.01482 0.00078 -0.00393 -0.02227 0.00995 C -0.02708 0.01296 -0.03151 0.01782 -0.03607 0.02222 C -0.04245 0.0287 -0.0487 0.03542 -0.05495 0.04236 C -0.05586 0.04329 -0.05664 0.04444 -0.05755 0.04537 C -0.06328 0.05162 -0.06901 0.05787 -0.07487 0.06366 C -0.08698 0.07593 -0.08568 0.0706 -0.09805 0.08819 C -0.10273 0.09468 -0.10651 0.10278 -0.11107 0.10972 C -0.11693 0.11875 -0.12383 0.12569 -0.12917 0.13565 C -0.13424 0.14537 -0.13971 0.15486 -0.14466 0.16482 C -0.14779 0.17107 -0.14987 0.17894 -0.15325 0.18472 C -0.15573 0.18912 -0.16536 0.19676 -0.16797 0.2 C -0.17331 0.20718 -0.17839 0.21528 -0.18346 0.22315 C -0.18529 0.22593 -0.18672 0.22963 -0.18854 0.23241 C -0.19531 0.24236 -0.20325 0.25 -0.20924 0.26134 C -0.22109 0.28403 -0.21523 0.27986 -0.22305 0.28449 C -0.26094 0.34792 -0.21328 0.26944 -0.25924 0.33958 C -0.26068 0.34167 -0.26146 0.34491 -0.26276 0.34722 C -0.26602 0.35278 -0.26953 0.35764 -0.27305 0.3625 C -0.27474 0.36482 -0.27656 0.36644 -0.27825 0.36875 C -0.2832 0.37523 -0.28815 0.38171 -0.29297 0.38866 C -0.29388 0.39005 -0.29453 0.3919 -0.29544 0.39329 C -0.29766 0.39653 -0.30026 0.39907 -0.30234 0.40232 C -0.31107 0.41644 -0.29896 0.40185 -0.30846 0.41157 C -0.31003 0.41319 -0.31393 0.41852 -0.31536 0.41921 C -0.31953 0.42107 -0.32396 0.4213 -0.32825 0.42245 C -0.33398 0.42176 -0.33984 0.42292 -0.34544 0.42083 C -0.35495 0.41736 -0.3556 0.41343 -0.36185 0.40857 C -0.36523 0.40579 -0.36862 0.40301 -0.37227 0.40093 C -0.37305 0.40046 -0.37396 0.4 -0.37474 0.39931 C -0.38802 0.38935 -0.36263 0.40671 -0.38516 0.39167 C -0.38633 0.38958 -0.38724 0.38727 -0.38854 0.38565 C -0.39049 0.38333 -0.39401 0.38194 -0.39635 0.38102 C -0.39779 0.37847 -0.39909 0.37569 -0.40065 0.37338 C -0.40143 0.37199 -0.40247 0.3713 -0.40325 0.37014 C -0.40417 0.36875 -0.40508 0.36736 -0.40586 0.36574 C -0.40872 0.35972 -0.40898 0.3588 -0.41094 0.35347 C -0.41068 0.34514 -0.41133 0.32176 -0.40664 0.31343 L -0.40325 0.30741 C -0.40117 0.29653 -0.40404 0.30972 -0.39974 0.29815 C -0.3987 0.29537 -0.39831 0.29167 -0.39727 0.28889 C -0.39661 0.2875 -0.39531 0.28727 -0.39466 0.28588 C -0.3832 0.2625 -0.39102 0.26944 -0.38164 0.26296 C -0.36628 0.24005 -0.38516 0.26921 -0.37305 0.24769 C -0.37174 0.24537 -0.37018 0.24375 -0.36875 0.24144 C -0.36758 0.23958 -0.36667 0.23704 -0.36536 0.23542 C -0.36432 0.23403 -0.36302 0.23333 -0.36185 0.23241 C -0.36042 0.23079 -0.35885 0.2294 -0.35755 0.22778 C -0.35312 0.22176 -0.34883 0.21574 -0.34466 0.20926 C -0.34258 0.20625 -0.34062 0.20301 -0.33854 0.2 C -0.33008 0.18796 -0.3457 0.21319 -0.33086 0.18935 C -0.32969 0.1875 -0.32865 0.18519 -0.32734 0.18333 C -0.32656 0.18194 -0.32266 0.17685 -0.32135 0.17569 C -0.32018 0.17454 -0.31901 0.17361 -0.31797 0.17245 C -0.31562 0.16065 -0.31615 0.1588 -0.30846 0.14954 L -0.30325 0.14329 C -0.30273 0.14074 -0.30247 0.13796 -0.30156 0.13565 C -0.30065 0.1338 -0.29896 0.13333 -0.29805 0.13125 C -0.2974 0.1294 -0.29753 0.12708 -0.29727 0.125 C -0.29674 0.12199 -0.29544 0.11574 -0.29544 0.11574 C -0.297 0.0537 -0.29232 0.09514 -0.29896 0.07454 C -0.30104 0.06759 -0.29792 0.07083 -0.30234 0.06829 C -0.30325 0.06574 -0.30404 0.06319 -0.30495 0.06065 C -0.30547 0.05903 -0.30625 0.05764 -0.30664 0.05602 C -0.30833 0.05093 -0.30807 0.04884 -0.31107 0.04537 C -0.31172 0.04444 -0.31276 0.04421 -0.31354 0.04375 C -0.31589 0.04259 -0.32044 0.04074 -0.32044 0.04074 C -0.32773 0.03426 -0.31992 0.04028 -0.33255 0.03611 C -0.33437 0.03542 -0.33594 0.0338 -0.33776 0.0331 C -0.33893 0.03264 -0.33997 0.03194 -0.34115 0.03148 C -0.34323 0.03079 -0.34518 0.03056 -0.34727 0.03009 C -0.3487 0.02963 -0.35013 0.02894 -0.35156 0.02847 C -0.35182 0.02546 -0.35182 0.02222 -0.35234 0.01921 C -0.35273 0.01759 -0.35417 0.01458 -0.35417 0.01458 " pathEditMode="relative" ptsTypes="AAAAAAAAAAAAAAAAAAAAAAAAAAAAAAAAAAAAAAAAAAAAAAAAAAAAAAAAAAAAAAAAAAAAAAAAAAA">
                                      <p:cBhvr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46 L 0.00183 0.00046 C 0.00092 -0.00394 0.00066 -0.00926 -0.00078 -0.0132 C -0.00156 -0.01528 -0.00338 -0.01459 -0.00429 -0.01621 C -0.00494 -0.01736 -0.00455 -0.01968 -0.00507 -0.02084 C -0.00533 -0.0213 -0.01041 -0.02801 -0.01119 -0.02847 C -0.01328 -0.0301 -0.01901 -0.03102 -0.0207 -0.03172 C -0.02187 -0.03195 -0.02291 -0.03264 -0.02408 -0.0331 C -0.03085 -0.03912 -0.02942 -0.03912 -0.0414 -0.03472 C -0.04257 -0.03426 -0.04296 -0.03125 -0.04388 -0.0301 C -0.04466 -0.02917 -0.04947 -0.02732 -0.05 -0.02709 C -0.05078 -0.02593 -0.05169 -0.025 -0.0526 -0.02408 C -0.05377 -0.02246 -0.05481 -0.0206 -0.05599 -0.01945 C -0.05677 -0.01852 -0.05768 -0.01829 -0.05859 -0.01783 C -0.05976 -0.01574 -0.0608 -0.01366 -0.0621 -0.01181 C -0.06458 -0.00787 -0.06744 -0.0051 -0.06979 -0.00093 C -0.08059 0.01828 -0.06783 -0.00394 -0.07838 0.01273 C -0.07968 0.01481 -0.08059 0.01713 -0.0819 0.01898 C -0.08346 0.02129 -0.0871 0.025 -0.0871 0.025 C -0.08906 0.03055 -0.08893 0.03078 -0.09218 0.03588 C -0.09296 0.03703 -0.09401 0.03773 -0.09479 0.03889 C -0.09596 0.04028 -0.09713 0.0419 -0.0983 0.04352 C -0.09974 0.04745 -0.10065 0.05231 -0.1026 0.05578 L -0.1095 0.06805 C -0.11119 0.07106 -0.11276 0.07453 -0.11458 0.07708 C -0.11614 0.07916 -0.1177 0.08102 -0.11901 0.08333 C -0.12031 0.08565 -0.12109 0.08865 -0.12239 0.09097 C -0.12421 0.09421 -0.12669 0.09676 -0.12838 0.10023 C -0.13684 0.1162 -0.12825 0.10694 -0.13789 0.11551 C -0.14049 0.12014 -0.14283 0.12523 -0.1457 0.12916 C -0.14713 0.13125 -0.14869 0.1331 -0.15 0.13541 C -0.1638 0.15972 -0.14049 0.12291 -0.15859 0.15231 C -0.1638 0.16065 -0.16302 0.15671 -0.16809 0.16759 C -0.1694 0.17037 -0.17018 0.17407 -0.17161 0.17685 C -0.17591 0.18518 -0.18072 0.19305 -0.18528 0.20115 L -0.19049 0.21041 L -0.19309 0.21504 C -0.19479 0.21805 -0.19609 0.22222 -0.1983 0.2243 C -0.2 0.22569 -0.20182 0.22685 -0.20351 0.22893 C -0.21471 0.24259 -0.20468 0.23449 -0.2138 0.2412 C -0.21523 0.24305 -0.21679 0.2449 -0.21809 0.24722 C -0.22161 0.25324 -0.22474 0.25995 -0.22851 0.26551 C -0.2319 0.2706 -0.2345 0.27893 -0.2388 0.28102 L -0.2457 0.28403 C -0.24687 0.28657 -0.24778 0.28958 -0.24921 0.29166 C -0.25091 0.29421 -0.25325 0.2956 -0.2552 0.29768 C -0.2595 0.30231 -0.25599 0.3 -0.26119 0.30231 C -0.26237 0.30347 -0.26341 0.30463 -0.26471 0.30532 C -0.26692 0.30671 -0.2694 0.30671 -0.27161 0.30856 C -0.27408 0.31041 -0.27604 0.31389 -0.27851 0.3162 C -0.27981 0.31736 -0.28151 0.31782 -0.28281 0.31921 C -0.30052 0.33865 -0.29023 0.33449 -0.3026 0.3375 C -0.30403 0.33912 -0.30533 0.3412 -0.3069 0.34213 C -0.31054 0.34467 -0.32018 0.34722 -0.3233 0.34838 C -0.32447 0.34884 -0.32565 0.34907 -0.32669 0.34977 C -0.32877 0.35115 -0.33085 0.35278 -0.33281 0.3544 C -0.3345 0.35578 -0.33606 0.3581 -0.33802 0.35903 C -0.34231 0.36157 -0.34882 0.36273 -0.35351 0.36365 C -0.35468 0.36458 -0.35572 0.36597 -0.3569 0.36666 C -0.35807 0.36736 -0.35924 0.36782 -0.36041 0.36828 C -0.36927 0.37176 -0.36862 0.37014 -0.38281 0.37129 C -0.39974 0.37639 -0.39596 0.37592 -0.4276 0.37129 C -0.42903 0.37106 -0.42994 0.36828 -0.43112 0.36666 L -0.43281 0.35764 C -0.43307 0.35602 -0.43346 0.3544 -0.43372 0.35301 C -0.43398 0.35092 -0.43424 0.34884 -0.4345 0.34676 C -0.43489 0.34421 -0.43502 0.34166 -0.43541 0.33912 C -0.43567 0.3375 -0.43593 0.33611 -0.43619 0.33449 C -0.43567 0.3243 -0.43528 0.31412 -0.4345 0.30393 C -0.43437 0.30231 -0.43411 0.30069 -0.43372 0.2993 C -0.43294 0.29676 -0.43177 0.29444 -0.43112 0.29166 C -0.43072 0.28981 -0.42903 0.27662 -0.42682 0.27315 C -0.42578 0.27176 -0.42447 0.27129 -0.4233 0.27014 C -0.42304 0.26805 -0.42317 0.26574 -0.42252 0.26412 C -0.42187 0.2625 -0.42057 0.26227 -0.41992 0.26111 C -0.41862 0.25879 -0.41744 0.25602 -0.4164 0.25324 C -0.41406 0.24722 -0.41276 0.23958 -0.4095 0.23495 C -0.40664 0.23078 -0.40403 0.22615 -0.40091 0.22268 C -0.39856 0.22014 -0.39609 0.21828 -0.39401 0.21504 C -0.38697 0.2044 -0.39036 0.20787 -0.3845 0.20278 C -0.3802 0.19143 -0.38033 0.19097 -0.3707 0.17685 C -0.36757 0.17199 -0.36393 0.16713 -0.36119 0.16134 C -0.35468 0.14745 -0.35989 0.15324 -0.35351 0.14768 C -0.35091 0.14213 -0.34804 0.1368 -0.3457 0.13078 C -0.34518 0.12916 -0.34479 0.12754 -0.34401 0.12615 C -0.34322 0.12477 -0.34218 0.1243 -0.3414 0.12315 C -0.34036 0.12129 -0.33997 0.11852 -0.3388 0.1169 C -0.33789 0.11574 -0.33658 0.11597 -0.33541 0.11551 C -0.3345 0.11389 -0.33346 0.11273 -0.33281 0.11088 C -0.33203 0.10856 -0.33177 0.10555 -0.33112 0.10324 C -0.33059 0.10162 -0.32994 0.10023 -0.32929 0.09861 C -0.32903 0.09653 -0.32877 0.09444 -0.32851 0.09259 C -0.32812 0.08935 -0.32812 0.08634 -0.3276 0.08333 C -0.32721 0.08055 -0.32643 0.07824 -0.32591 0.07569 C -0.325 0.05671 -0.32447 0.05764 -0.32591 0.03889 C -0.32604 0.03727 -0.32617 0.03541 -0.32669 0.03426 C -0.32734 0.03287 -0.32851 0.03217 -0.32929 0.03125 C -0.32994 0.02963 -0.33046 0.02801 -0.33112 0.02662 C -0.33359 0.02129 -0.33528 0.02014 -0.3388 0.01597 C -0.33971 0.01481 -0.34049 0.01342 -0.3414 0.01273 L -0.34661 0.00972 C -0.35234 0.01157 -0.35026 0.00995 -0.35351 0.01273 " pathEditMode="relative" ptsTypes="AAAAAAAAAAAAAAAAAAAAAAAAAAAAAAAAAAAAAAAAAAAAAAAAAAAAAAAAAAAAAAAAAAAAAAAAAAAAAAAAAAAAAAAAAAAAAAAAAAAAAA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394 L 0.00104 -0.00394 C 0.00039 -0.02292 4.375E-6 -0.04167 -0.00079 -0.06065 C -0.00092 -0.06366 -0.00066 -0.06713 -0.00157 -0.06991 C -0.00235 -0.07176 -0.00391 -0.07176 -0.00508 -0.07292 C -0.0056 -0.07547 -0.0056 -0.07871 -0.00678 -0.08056 C -0.00795 -0.08218 -0.00964 -0.08125 -0.01107 -0.08218 C -0.01263 -0.08287 -0.01394 -0.08426 -0.01537 -0.08519 C -0.01654 -0.08588 -0.01771 -0.08611 -0.01888 -0.08658 L -0.08698 -0.08519 C -0.08816 -0.08519 -0.08933 -0.08426 -0.09037 -0.08357 C -0.09219 -0.08264 -0.09388 -0.08149 -0.09558 -0.08056 C -0.09675 -0.07848 -0.09766 -0.0757 -0.09909 -0.07454 C -0.10092 -0.07269 -0.10691 -0.07061 -0.10938 -0.06991 C -0.11211 -0.06574 -0.11537 -0.06019 -0.11888 -0.05764 C -0.12084 -0.05602 -0.12292 -0.05556 -0.12487 -0.0544 C -0.13894 -0.03357 -0.1237 -0.05394 -0.13347 -0.04537 C -0.13724 -0.0419 -0.13776 -0.03774 -0.14128 -0.03311 C -0.1431 -0.03056 -0.14558 -0.02963 -0.14727 -0.02686 C -0.15039 -0.02223 -0.153 -0.01667 -0.15599 -0.01158 C -0.15743 -0.00903 -0.1586 -0.00602 -0.16029 -0.00394 C -0.16263 -0.0007 -0.1711 0.01018 -0.17318 0.01458 C -0.175 0.01805 -0.17579 0.02314 -0.17748 0.02685 C -0.17865 0.02916 -0.18047 0.03055 -0.18178 0.03287 C -0.18373 0.03611 -0.18503 0.04051 -0.18698 0.04351 C -0.19154 0.05115 -0.19388 0.05115 -0.19727 0.05902 C -0.19831 0.06134 -0.1987 0.06458 -0.19987 0.06666 C -0.20222 0.07037 -0.20573 0.07152 -0.20769 0.07592 C -0.20964 0.08032 -0.21107 0.08634 -0.21368 0.08958 C -0.2237 0.10231 -0.21797 0.09421 -0.23008 0.11574 L -0.23008 0.11574 C -0.23178 0.11828 -0.2336 0.1206 -0.23529 0.12338 C -0.2362 0.12523 -0.23685 0.12754 -0.23789 0.12939 C -0.24037 0.13426 -0.24323 0.13819 -0.24558 0.14328 C -0.25053 0.1537 -0.24779 0.15115 -0.25248 0.15393 C -0.25365 0.15717 -0.25443 0.16064 -0.25599 0.16319 C -0.25664 0.16435 -0.25782 0.16389 -0.25847 0.16481 C -0.2599 0.16643 -0.26081 0.16898 -0.26198 0.17083 C -0.26303 0.17245 -0.2642 0.17407 -0.26537 0.17546 C -0.2698 0.18055 -0.26941 0.17893 -0.27318 0.18472 C -0.28412 0.20139 -0.26537 0.17384 -0.27839 0.19699 C -0.28034 0.20046 -0.28308 0.20277 -0.28529 0.20625 C -0.28607 0.2074 -0.28633 0.20926 -0.28698 0.21064 C -0.28803 0.21296 -0.2892 0.21504 -0.29037 0.21689 C -0.30534 0.24074 -0.28855 0.21435 -0.29909 0.22754 C -0.3 0.22893 -0.30066 0.23101 -0.3017 0.23217 C -0.30235 0.2331 -0.30339 0.2331 -0.30417 0.23379 C -0.30573 0.23495 -0.30717 0.23657 -0.30847 0.23842 C -0.31029 0.24074 -0.31185 0.24375 -0.31368 0.24606 C -0.31472 0.24722 -0.31602 0.24791 -0.31719 0.24907 C -0.31888 0.25092 -0.32071 0.25301 -0.32227 0.25509 C -0.32409 0.25764 -0.32566 0.26064 -0.32748 0.26296 C -0.32891 0.26458 -0.33672 0.27222 -0.33868 0.27361 C -0.34063 0.275 -0.34271 0.27569 -0.3448 0.27662 C -0.34584 0.27824 -0.34688 0.28032 -0.34818 0.28125 C -0.35039 0.28287 -0.35287 0.2831 -0.35508 0.28426 C -0.35651 0.28518 -0.35795 0.28634 -0.35938 0.2875 C -0.36237 0.29282 -0.36263 0.29375 -0.36719 0.29814 C -0.36914 0.3 -0.37123 0.30115 -0.37318 0.30277 C -0.37526 0.30439 -0.37878 0.3081 -0.38099 0.30879 C -0.38373 0.30995 -0.38672 0.30995 -0.38959 0.31041 C -0.39076 0.31088 -0.3918 0.31203 -0.39297 0.31203 C -0.41211 0.31203 -0.41237 0.31157 -0.42579 0.30879 C -0.42696 0.30625 -0.42761 0.30277 -0.42917 0.30115 C -0.43099 0.29953 -0.43334 0.30069 -0.43529 0.29976 C -0.4362 0.29907 -0.43698 0.29768 -0.43789 0.29652 C -0.43816 0.29444 -0.43855 0.29259 -0.43868 0.29051 C -0.44076 0.27037 -0.43842 0.2875 -0.44037 0.27361 C -0.44011 0.24861 -0.44037 0.22338 -0.43959 0.19838 C -0.43946 0.19583 -0.43842 0.19328 -0.43789 0.19074 C -0.43724 0.18773 -0.43659 0.18472 -0.43607 0.18171 C -0.43581 0.17963 -0.43581 0.17731 -0.43529 0.17546 C -0.43438 0.17222 -0.43282 0.16944 -0.43178 0.1662 C -0.43047 0.16226 -0.42982 0.15787 -0.42839 0.15393 C -0.42774 0.15254 -0.42709 0.15092 -0.4267 0.1493 C -0.42566 0.14652 -0.42526 0.14282 -0.42409 0.14027 C -0.42318 0.13819 -0.42162 0.13726 -0.42058 0.13564 C -0.41303 0.12361 -0.41928 0.13148 -0.41368 0.12476 C -0.41316 0.12291 -0.41263 0.1206 -0.41198 0.11875 C -0.4099 0.11273 -0.40808 0.10972 -0.40417 0.10648 C -0.40287 0.10532 -0.40131 0.10555 -0.39987 0.10486 C -0.3987 0.10347 -0.39766 0.10162 -0.39649 0.10046 C -0.39571 0.09953 -0.39467 0.09976 -0.39388 0.09884 C -0.39284 0.09768 -0.39232 0.09514 -0.39128 0.09421 C -0.38998 0.09305 -0.38842 0.09328 -0.38698 0.09259 C -0.38607 0.09236 -0.38529 0.09166 -0.38438 0.0912 C -0.3836 0.08912 -0.38269 0.08703 -0.38178 0.08495 C -0.38125 0.08356 -0.38073 0.08171 -0.38008 0.08032 C -0.37878 0.07777 -0.37735 0.07523 -0.37579 0.07268 C -0.375 0.07152 -0.37396 0.07106 -0.37318 0.06967 C -0.36849 0.06134 -0.37292 0.06504 -0.36797 0.06203 C -0.36719 0.05995 -0.36654 0.05764 -0.36537 0.05578 C -0.36198 0.05046 -0.36016 0.05139 -0.35769 0.04514 C -0.35365 0.03518 -0.35847 0.04189 -0.35339 0.03588 C -0.35274 0.03449 -0.3517 0.0331 -0.3517 0.03125 C -0.35144 0.02476 -0.35248 0.01134 -0.35248 0.01134 " pathEditMode="relative" ptsTypes="AAAAAAAAAAAAAAAAAAAAAAAAAAAAAAAAAAAAAAAAAAAAAAAAAAAAAAAAAAAAAAAAAAAAAAAAAAAAAAAAAAAAAAAAAAAAAAAA">
                                      <p:cBhvr>
                                        <p:cTn id="5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324 L -1.45833E-6 -0.00324 C 0.00235 -0.0074 0.00456 -0.01157 0.0069 -0.01551 C 0.00768 -0.01689 0.00886 -0.01736 0.00951 -0.01851 C 0.01055 -0.02037 0.01133 -0.02268 0.01211 -0.02476 C 0.01641 -0.03564 0.01458 -0.03148 0.0181 -0.04166 C 0.01875 -0.04328 0.0194 -0.04467 0.01992 -0.04629 C 0.02708 -0.06851 0.01758 -0.03981 0.02253 -0.05694 C 0.02292 -0.05856 0.02357 -0.05995 0.02422 -0.06157 C 0.02708 -0.08703 0.02565 -0.07129 0.02422 -0.12592 C 0.02409 -0.12893 0.02383 -0.13217 0.02331 -0.13518 C 0.02305 -0.1368 0.02201 -0.13796 0.02162 -0.13981 C 0.01732 -0.15509 0.02552 -0.13148 0.0181 -0.14884 C 0.01719 -0.15139 0.01693 -0.15463 0.01563 -0.15648 C 0.01419 -0.15856 0.01042 -0.15972 0.01042 -0.15972 C 0.0086 -0.16458 0.00873 -0.16481 0.00612 -0.16875 C 0.00469 -0.17106 0.00352 -0.17361 0.00182 -0.175 C -0.00013 -0.17639 -0.00221 -0.17592 -0.0043 -0.17639 C -0.01536 -0.1831 -0.01028 -0.18055 -0.03528 -0.17963 C -0.03828 -0.17939 -0.04101 -0.17777 -0.04388 -0.17639 C -0.04479 -0.17615 -0.0457 -0.17569 -0.04648 -0.175 C -0.04974 -0.17222 -0.04883 -0.17152 -0.05169 -0.16736 C -0.05247 -0.1662 -0.05338 -0.16527 -0.0543 -0.16435 C -0.05664 -0.16134 -0.0612 -0.15509 -0.0612 -0.15509 C -0.06172 -0.15347 -0.06224 -0.15185 -0.06289 -0.15046 C -0.06549 -0.1449 -0.06653 -0.14398 -0.06979 -0.13981 C -0.07031 -0.13726 -0.07057 -0.13426 -0.07148 -0.13194 C -0.07318 -0.12801 -0.07552 -0.125 -0.07747 -0.12129 C -0.07838 -0.11967 -0.07956 -0.11875 -0.08008 -0.11666 C -0.08073 -0.11458 -0.08099 -0.11226 -0.0819 -0.11064 C -0.08255 -0.10926 -0.08359 -0.10879 -0.08437 -0.10764 C -0.0862 -0.10463 -0.08815 -0.10185 -0.08958 -0.09838 C -0.09622 -0.08264 -0.08711 -0.10347 -0.09648 -0.08449 C -0.10013 -0.07708 -0.09596 -0.0824 -0.10078 -0.07523 C -0.10156 -0.07407 -0.1026 -0.07338 -0.10338 -0.07222 C -0.1043 -0.07083 -0.10508 -0.06898 -0.10599 -0.06759 C -0.10885 -0.06342 -0.10885 -0.06551 -0.11198 -0.05995 C -0.11328 -0.05764 -0.11419 -0.05486 -0.11549 -0.05231 C -0.11627 -0.05069 -0.11719 -0.0493 -0.1181 -0.04768 C -0.11927 -0.04537 -0.12018 -0.04236 -0.12148 -0.04004 C -0.12305 -0.03773 -0.12526 -0.03657 -0.12669 -0.03402 C -0.1289 -0.02986 -0.13164 -0.02639 -0.13359 -0.02176 C -0.13437 -0.01967 -0.13502 -0.01713 -0.1362 -0.01551 C -0.13711 -0.01412 -0.13841 -0.01342 -0.13958 -0.0125 C -0.14101 -0.00995 -0.14258 -0.00764 -0.14388 -0.00486 C -0.14453 -0.00347 -0.14492 -0.00162 -0.14557 -0.00023 C -0.14635 0.00116 -0.14739 0.00162 -0.14818 0.00278 C -0.15377 0.01111 -0.14765 0.00348 -0.15338 0.01366 C -0.15443 0.01528 -0.15586 0.01644 -0.15677 0.01806 C -0.15781 0.01991 -0.15846 0.02246 -0.15937 0.02431 C -0.16042 0.02616 -0.16185 0.02709 -0.16289 0.02894 C -0.16393 0.03079 -0.16445 0.03311 -0.16549 0.03496 C -0.17096 0.04491 -0.16901 0.03357 -0.17578 0.05186 C -0.17643 0.05348 -0.17695 0.0551 -0.17747 0.05649 C -0.18073 0.06436 -0.18424 0.07199 -0.18867 0.07801 C -0.19206 0.08241 -0.19401 0.08496 -0.19739 0.09028 C -0.19883 0.0926 -0.20013 0.09537 -0.20169 0.09792 C -0.20312 0.1 -0.21028 0.10695 -0.21028 0.10695 C -0.22396 0.12385 -0.2082 0.10579 -0.21888 0.12246 C -0.21992 0.12385 -0.22122 0.12431 -0.22239 0.12547 C -0.22383 0.12686 -0.22539 0.12824 -0.22669 0.1301 C -0.22825 0.13241 -0.2293 0.13565 -0.23099 0.13774 C -0.23398 0.14121 -0.23776 0.14329 -0.24127 0.14537 C -0.24687 0.15417 -0.25364 0.16667 -0.26107 0.16991 C -0.26614 0.17199 -0.26354 0.17061 -0.26888 0.17454 C -0.27031 0.18218 -0.26862 0.17732 -0.27318 0.18056 C -0.27552 0.18241 -0.27799 0.18426 -0.28008 0.18681 C -0.28099 0.18774 -0.28164 0.18936 -0.28268 0.18982 C -0.28463 0.19098 -0.28672 0.19074 -0.28867 0.19144 C -0.28958 0.19236 -0.29036 0.19375 -0.29127 0.19445 C -0.29245 0.19514 -0.29362 0.19561 -0.29479 0.19607 C -0.29961 0.19723 -0.30456 0.19792 -0.30937 0.19908 C -0.31055 0.19954 -0.31172 0.2 -0.31289 0.20047 C -0.31575 0.20209 -0.31849 0.20394 -0.32148 0.2051 C -0.32734 0.20764 -0.34206 0.20787 -0.34479 0.20811 C -0.35885 0.21459 -0.34948 0.21088 -0.38177 0.20811 C -0.38294 0.20811 -0.38411 0.20695 -0.38528 0.20672 C -0.38815 0.20602 -0.39101 0.20556 -0.39388 0.2051 C -0.40234 0.19769 -0.39818 0.19977 -0.40599 0.19746 C -0.40716 0.19399 -0.4082 0.19074 -0.41028 0.1882 C -0.41107 0.1875 -0.41198 0.18727 -0.41289 0.18681 C -0.41289 0.18681 -0.41419 0.17686 -0.41458 0.17593 C -0.41549 0.17431 -0.41693 0.17408 -0.41797 0.17292 C -0.4194 0.15324 -0.42005 0.14861 -0.41797 0.12246 C -0.41784 0.12014 -0.41627 0.11922 -0.41536 0.11783 C -0.41406 0.11019 -0.41419 0.10787 -0.41107 0.10255 C -0.41042 0.10116 -0.40937 0.10047 -0.40859 0.09931 C -0.40742 0.09792 -0.40612 0.09653 -0.40508 0.09491 C -0.4043 0.09352 -0.4039 0.09167 -0.40338 0.09028 C -0.40221 0.0875 -0.39987 0.08149 -0.39818 0.0794 C -0.39739 0.07848 -0.39648 0.07848 -0.39557 0.07801 C -0.39479 0.07686 -0.39375 0.07616 -0.39297 0.07477 C -0.39232 0.07361 -0.39206 0.07153 -0.39127 0.07037 C -0.39062 0.06922 -0.38958 0.06922 -0.38867 0.06875 C -0.38789 0.06783 -0.38698 0.0669 -0.38607 0.06574 C -0.38515 0.06436 -0.3845 0.06227 -0.38359 0.06111 C -0.38281 0.06019 -0.38177 0.05996 -0.38099 0.05949 C -0.37409 0.05139 -0.38242 0.06204 -0.37669 0.05186 C -0.375 0.04885 -0.37357 0.04861 -0.37148 0.04723 C -0.37057 0.04584 -0.36966 0.04445 -0.36888 0.0426 C -0.36823 0.04121 -0.36784 0.03936 -0.36719 0.0382 C -0.3664 0.03681 -0.36536 0.03611 -0.36458 0.03496 C -0.36367 0.03357 -0.36289 0.03172 -0.36198 0.03033 C -0.36094 0.02894 -0.35547 0.02315 -0.35508 0.02269 C -0.3543 0.02199 -0.35338 0.02176 -0.35247 0.0213 C -0.35195 0.02084 -0.3513 0.02014 -0.35078 0.01968 " pathEditMode="relative" ptsTypes="AAAAAAAAAAAAAAAAAAAAAAAAAAAAAAAAAAAAAAAAAAAAAAAAAAAAAAAAAAAAAAAAAAAAAAAAAAAAAAAAAAAAAAAAAAAAAAAAAAAAAAAAAA">
                                      <p:cBhvr>
                                        <p:cTn id="6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602 L 0.00026 -0.00602 C 0.00287 -0.00811 0.00547 -0.00973 0.00795 -0.01227 C 0.01654 -0.02037 0.00756 -0.01297 0.01315 -0.0213 C 0.01446 -0.02338 0.01602 -0.02454 0.01745 -0.02593 C 0.0198 -0.03218 0.01914 -0.03172 0.02357 -0.03681 C 0.02461 -0.03797 0.02591 -0.03843 0.02696 -0.03982 C 0.03125 -0.04607 0.03321 -0.05093 0.03646 -0.05811 C 0.03672 -0.05973 0.03698 -0.06135 0.03724 -0.06274 C 0.03802 -0.06598 0.03946 -0.07084 0.04076 -0.07362 C 0.04154 -0.07524 0.04245 -0.07662 0.04336 -0.07825 C 0.04349 -0.0794 0.04453 -0.08704 0.04506 -0.08889 C 0.04584 -0.09098 0.04675 -0.09306 0.04766 -0.09491 C 0.05065 -0.11598 0.04909 -0.10255 0.04675 -0.14862 C 0.04675 -0.15024 0.04623 -0.15162 0.04597 -0.15325 C 0.04466 -0.16112 0.04545 -0.1595 0.04336 -0.16852 C 0.04284 -0.17061 0.04219 -0.17269 0.04167 -0.17477 C 0.04076 -0.17825 0.03985 -0.18195 0.03907 -0.18542 C 0.03881 -0.18843 0.03894 -0.1919 0.03815 -0.19468 C 0.03763 -0.19653 0.03607 -0.19723 0.03555 -0.19931 C 0.0349 -0.20162 0.03542 -0.20463 0.03477 -0.20695 C 0.03425 -0.20857 0.03295 -0.20903 0.03216 -0.20996 C 0.03099 -0.21158 0.02982 -0.21297 0.02865 -0.21459 C 0.02774 -0.21598 0.02709 -0.21806 0.02605 -0.21922 C 0.02539 -0.22014 0.02435 -0.22014 0.02357 -0.22061 C 0.01368 -0.22014 0.00391 -0.22014 -0.00586 -0.21922 C -0.01028 -0.21875 -0.00898 -0.21713 -0.01185 -0.21158 C -0.01523 -0.20463 -0.01458 -0.20602 -0.01875 -0.20232 C -0.02057 -0.19283 -0.0181 -0.20232 -0.02304 -0.19468 C -0.02409 -0.19306 -0.02474 -0.19051 -0.02565 -0.18843 C -0.02643 -0.18681 -0.02747 -0.18565 -0.02825 -0.18403 C -0.02968 -0.18102 -0.03112 -0.17778 -0.03255 -0.17477 C -0.03437 -0.17061 -0.03567 -0.16598 -0.03776 -0.1625 C -0.04114 -0.15625 -0.04479 -0.15047 -0.04895 -0.14561 C -0.04974 -0.14468 -0.05078 -0.14399 -0.05156 -0.1426 C -0.05403 -0.13774 -0.05534 -0.13079 -0.05846 -0.12709 C -0.06159 -0.12338 -0.06145 -0.12408 -0.06445 -0.11806 C -0.06562 -0.11551 -0.06653 -0.11274 -0.06784 -0.11042 C -0.06914 -0.10811 -0.07083 -0.10649 -0.07213 -0.10417 C -0.07929 -0.09144 -0.07148 -0.10093 -0.08086 -0.08727 C -0.08385 -0.08287 -0.0875 -0.07987 -0.09036 -0.075 C -0.09205 -0.072 -0.0931 -0.06783 -0.09466 -0.06436 C -0.09531 -0.06274 -0.09635 -0.06112 -0.09726 -0.05973 C -0.09882 -0.05718 -0.10052 -0.0544 -0.10234 -0.05209 C -0.10625 -0.04723 -0.11132 -0.04468 -0.11445 -0.0382 C -0.11692 -0.03311 -0.12174 -0.02269 -0.12474 -0.01829 C -0.12695 -0.01528 -0.12968 -0.01389 -0.13164 -0.01065 C -0.13372 -0.00764 -0.13502 -0.00325 -0.13685 4.44444E-6 C -0.13906 0.00393 -0.14153 0.00694 -0.14375 0.01088 C -0.14596 0.01458 -0.14765 0.01898 -0.14974 0.02314 C -0.16328 0.04884 -0.14609 0.01504 -0.16106 0.04143 C -0.16172 0.04282 -0.16211 0.04467 -0.16276 0.04606 C -0.16406 0.04884 -0.16549 0.05138 -0.16705 0.0537 C -0.16836 0.05601 -0.17005 0.05763 -0.17135 0.05995 C -0.17265 0.06226 -0.17343 0.06527 -0.17474 0.06759 C -0.18385 0.08356 -0.17435 0.06273 -0.18346 0.08125 C -0.18698 0.08865 -0.18294 0.08425 -0.18854 0.09213 C -0.18997 0.09398 -0.19166 0.09467 -0.19297 0.09675 C -0.20182 0.10995 -0.19557 0.10532 -0.20156 0.10902 C -0.20273 0.11088 -0.20364 0.11342 -0.20494 0.11504 C -0.20716 0.11759 -0.20937 0.11967 -0.21185 0.12129 C -0.2151 0.12314 -0.21549 0.12291 -0.21875 0.12731 C -0.21979 0.1287 -0.22044 0.13055 -0.22135 0.13194 C -0.23007 0.14398 -0.22317 0.13356 -0.22994 0.1412 C -0.23125 0.14259 -0.23216 0.14467 -0.23346 0.14583 C -0.23672 0.14861 -0.2401 0.15185 -0.24375 0.15347 C -0.24492 0.15393 -0.24609 0.15416 -0.24726 0.15486 C -0.24961 0.15671 -0.25182 0.15902 -0.25416 0.16111 C -0.25586 0.1625 -0.25742 0.16504 -0.25924 0.16574 L -0.27044 0.16875 C -0.27226 0.16967 -0.27395 0.17106 -0.27565 0.17175 C -0.27825 0.17291 -0.28086 0.17338 -0.28346 0.17476 C -0.28463 0.17546 -0.28567 0.17708 -0.28685 0.178 C -0.28893 0.17963 -0.29088 0.18101 -0.29297 0.18263 C -0.3125 0.18148 -0.33203 0.18148 -0.35156 0.17939 C -0.3526 0.17939 -0.35325 0.17731 -0.35416 0.17638 C -0.3681 0.16273 -0.34961 0.18333 -0.36445 0.1625 C -0.36666 0.15972 -0.37135 0.15486 -0.37135 0.15486 L -0.37304 0.14583 C -0.37343 0.14421 -0.37369 0.14259 -0.37395 0.1412 C -0.37461 0.13634 -0.37461 0.13402 -0.37656 0.13032 C -0.37734 0.12916 -0.37825 0.12824 -0.37916 0.12731 C -0.38112 0.11689 -0.37916 0.12986 -0.37916 0.11504 C -0.37916 0.1125 -0.37968 0.10995 -0.37994 0.1074 C -0.37994 0.10671 -0.37994 0.08518 -0.37825 0.07824 C -0.37786 0.07662 -0.37708 0.07523 -0.37656 0.07361 C -0.3763 0.07152 -0.37617 0.06944 -0.37565 0.06759 C -0.37317 0.05856 -0.37317 0.05949 -0.36966 0.05532 C -0.36914 0.0537 -0.36862 0.05208 -0.36797 0.05069 C -0.36718 0.0493 -0.36601 0.04907 -0.36536 0.04768 C -0.35872 0.03356 -0.3694 0.04907 -0.36015 0.0368 C -0.35989 0.03425 -0.36015 0.03148 -0.35924 0.02916 C -0.35885 0.02777 -0.35729 0.02893 -0.35677 0.02777 C -0.35599 0.02592 -0.35638 0.02338 -0.35586 0.02152 C -0.35507 0.01851 -0.35442 0.01736 -0.35325 0.0155 " pathEditMode="relative" ptsTypes="AAAAAAAAAAAAAAAAAAAAAAAAAAAAAAAAAAAAAAAAAAAAAAAAAAAAAAAAAAAAAAAAAAAAAAAAAAAAAAAAAAAAAAAAAAAAAAA">
                                      <p:cBhvr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-0.00026 0.00255 C 0.0026 -0.00208 0.0056 -0.00648 0.00846 -0.01134 C 0.01719 -0.02639 0.02487 -0.04328 0.03424 -0.05717 C 0.03945 -0.06481 0.04427 -0.07315 0.04974 -0.08009 C 0.05182 -0.08287 0.05404 -0.08495 0.05586 -0.08796 C 0.06146 -0.09676 0.06667 -0.10625 0.07226 -0.11551 C 0.07474 -0.11967 0.07995 -0.12778 0.07995 -0.12778 C 0.08151 -0.13865 0.07956 -0.12963 0.08424 -0.14004 C 0.08711 -0.14606 0.08997 -0.15648 0.09206 -0.16296 C 0.09375 -0.19537 0.09362 -0.17986 0.08945 -0.23194 C 0.0888 -0.24004 0.08776 -0.24815 0.08685 -0.25648 C 0.08581 -0.2662 0.08672 -0.26944 0.08086 -0.27639 C 0.07943 -0.27801 0.07734 -0.27731 0.07565 -0.27778 C 0.07279 -0.2787 0.06992 -0.27986 0.06706 -0.28078 L 0.03255 -0.27477 C 0.03164 -0.27453 0.03086 -0.27384 0.02995 -0.27315 C 0.02122 -0.2669 0.01771 -0.26528 0.01015 -0.25486 C 0.00703 -0.25069 0.0043 -0.24583 0.00156 -0.24097 C -0.00599 -0.22847 -0.00912 -0.22106 -0.01745 -0.2074 C -0.03073 -0.18588 -0.04284 -0.16203 -0.05716 -0.14305 C -0.08412 -0.10717 -0.0862 -0.10787 -0.10886 -0.06342 C -0.11471 -0.05185 -0.11914 -0.03796 -0.12526 -0.02662 C -0.13268 -0.01273 -0.14336 -0.00416 -0.14935 0.01181 C -0.15469 0.02593 -0.15287 0.02269 -0.16315 0.03773 C -0.16784 0.04468 -0.17292 0.05116 -0.17787 0.05764 C -0.17943 0.05996 -0.18138 0.06135 -0.18294 0.06389 C -0.1849 0.06667 -0.18633 0.07014 -0.18815 0.07292 C -0.19037 0.07639 -0.19284 0.07894 -0.19505 0.08218 C -0.19948 0.08866 -0.19557 0.08565 -0.20026 0.08843 L -0.21315 0.1051 C -0.21393 0.10625 -0.21471 0.10787 -0.21576 0.10834 L -0.21914 0.10972 C -0.22565 0.11829 -0.22057 0.1132 -0.23294 0.11597 C -0.24037 0.11736 -0.23451 0.11829 -0.24414 0.11898 C -0.25794 0.11991 -0.27175 0.11991 -0.28555 0.1206 L -0.33125 0.11597 C -0.33216 0.11574 -0.33294 0.11482 -0.33386 0.11435 C -0.34102 0.11111 -0.34089 0.11158 -0.34766 0.10972 C -0.35065 0.10625 -0.35208 0.1051 -0.35456 0.09908 C -0.35508 0.09769 -0.35521 0.09607 -0.35547 0.09445 C -0.35599 0.09097 -0.35664 0.08727 -0.35716 0.0838 C -0.35781 0.07917 -0.35833 0.07454 -0.35886 0.06991 C -0.35925 0.06597 -0.35912 0.06158 -0.35977 0.05764 C -0.36029 0.0544 -0.36146 0.05162 -0.36224 0.04838 C -0.36198 0.04329 -0.36224 0.03797 -0.36146 0.0331 C -0.36081 0.02963 -0.35794 0.02408 -0.35794 0.02408 C -0.35833 0.02246 -0.35951 0.0206 -0.35886 0.01945 C -0.3582 0.01829 -0.35716 0.02084 -0.35625 0.02084 C -0.35391 0.02084 -0.35169 0.01991 -0.34935 0.01945 L -0.35104 0.01482 " pathEditMode="relative" ptsTypes="AAAAAAAAAAAAAAAAAAAAAAAAAAAAAAAAAAAAAAAAAAAAAAAAAAA">
                                      <p:cBhvr>
                                        <p:cTn id="8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00013 0.00139 C -0.00391 -0.00324 -0.00872 -0.00625 -0.01198 -0.0125 C -0.02109 -0.0294 -0.02279 -0.03912 -0.01367 -0.05694 C -0.01068 -0.06273 -0.00599 -0.06458 -0.00247 -0.06921 C 0.00664 -0.08102 0.01628 -0.0919 0.02422 -0.10602 C 0.03763 -0.1294 0.04883 -0.15625 0.06133 -0.18102 C 0.1026 -0.26319 0.08581 -0.2206 0.10794 -0.28217 C 0.10729 -0.29236 0.10885 -0.3037 0.10612 -0.31273 C 0.10456 -0.31829 0.1 -0.31875 0.09662 -0.32037 C 0.08412 -0.32662 0.07135 -0.33055 0.05872 -0.33588 C 0.04232 -0.33518 0.02513 -0.34329 0.00964 -0.33426 C -0.00716 -0.32454 -0.02187 -0.3044 -0.03437 -0.28217 C -0.03555 -0.28009 -0.03646 -0.27755 -0.03789 -0.27592 C -0.04023 -0.27292 -0.04323 -0.27153 -0.04557 -0.26829 C -0.04818 -0.26481 -0.05013 -0.25995 -0.05247 -0.25602 C -0.09088 -0.19398 -0.07773 -0.21042 -0.09727 -0.18704 C -0.10091 -0.17755 -0.09687 -0.1868 -0.10508 -0.17639 L -0.20859 -0.04305 C -0.20937 -0.04213 -0.21029 -0.0412 -0.2112 -0.04005 C -0.21315 -0.0375 -0.21497 -0.03449 -0.21719 -0.03241 C -0.23724 -0.01204 -0.23542 -0.01435 -0.26289 0.01829 C -0.2806 0.03912 -0.25078 0.00972 -0.27747 0.03357 C -0.27956 0.03542 -0.28125 0.03866 -0.28359 0.03958 C -0.28724 0.0412 -0.29102 0.04074 -0.29479 0.0412 C -0.30169 0.0419 -0.30859 0.04213 -0.31549 0.04283 L -0.33008 0.0412 C -0.33294 0.04074 -0.3362 0.04236 -0.3388 0.03958 C -0.34154 0.03681 -0.34479 0.02593 -0.34479 0.02593 C -0.34505 0.02384 -0.34492 0.0213 -0.3457 0.01968 C -0.34622 0.01852 -0.3474 0.01898 -0.34818 0.01829 C -0.34922 0.01736 -0.34987 0.01597 -0.35078 0.01505 C -0.3513 0.01458 -0.35195 0.01412 -0.35247 0.01366 " pathEditMode="relative" ptsTypes="AAAAAAAAAAAAAAAAAAAAAAAAAAAAAAAAA">
                                      <p:cBhvr>
                                        <p:cTn id="9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75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47 L 4.16667E-6 0.00047 C -0.00287 -0.00023 -0.00586 -0.00023 -0.0086 -0.00115 C -0.01016 -0.00162 -0.01146 -0.0037 -0.01289 -0.00416 C -0.01576 -0.00532 -0.01875 -0.00532 -0.02162 -0.00578 C -0.02266 -0.0074 -0.0237 -0.00926 -0.025 -0.01041 C -0.02605 -0.01134 -0.02748 -0.01064 -0.02852 -0.0118 C -0.0293 -0.01296 -0.0293 -0.01551 -0.03021 -0.01643 C -0.03177 -0.01828 -0.03386 -0.01782 -0.03542 -0.01967 L -0.03789 -0.02268 C -0.03881 -0.02476 -0.03946 -0.02708 -0.0405 -0.0287 C -0.04128 -0.02986 -0.04258 -0.02893 -0.0431 -0.03032 C -0.04388 -0.0324 -0.04349 -0.03541 -0.04401 -0.03796 C -0.04441 -0.03958 -0.04519 -0.04097 -0.04571 -0.04259 C -0.04545 -0.0493 -0.04545 -0.05578 -0.0448 -0.0625 C -0.04454 -0.06527 -0.04349 -0.06736 -0.0431 -0.07013 C -0.04258 -0.07407 -0.04258 -0.07824 -0.04232 -0.0824 C -0.04206 -0.08379 -0.04102 -0.0912 -0.0405 -0.09305 C -0.04011 -0.09467 -0.03933 -0.09606 -0.03881 -0.09768 C -0.03594 -0.10671 -0.03842 -0.10092 -0.03542 -0.10833 C -0.03451 -0.11041 -0.03386 -0.11296 -0.03282 -0.11458 C -0.03204 -0.11551 -0.03099 -0.11551 -0.03021 -0.1162 C -0.02891 -0.12083 -0.02852 -0.12361 -0.02592 -0.12685 C -0.02513 -0.12777 -0.02422 -0.12777 -0.02331 -0.12824 C -0.01693 -0.13981 -0.02579 -0.1243 -0.0155 -0.14051 C -0.00209 -0.16203 -0.02097 -0.1324 -0.00951 -0.15277 C -0.00821 -0.15509 -0.00651 -0.15671 -0.00521 -0.15902 C -0.00248 -0.16342 -0.00039 -0.16898 0.0026 -0.17268 C 0.00377 -0.1743 0.00494 -0.17546 0.00599 -0.17731 C 0.00703 -0.17916 0.00768 -0.18148 0.00859 -0.18356 C 0.00963 -0.18564 0.01106 -0.18726 0.01211 -0.18958 C 0.01328 -0.19259 0.01419 -0.19606 0.01549 -0.19884 C 0.01692 -0.20162 0.01888 -0.20231 0.0207 -0.20347 C 0.02526 -0.2199 0.01888 -0.1993 0.02578 -0.21412 C 0.02643 -0.21527 0.02617 -0.21759 0.02669 -0.21875 C 0.02734 -0.22013 0.02851 -0.2206 0.02929 -0.22176 C 0.0302 -0.22314 0.03099 -0.22476 0.0319 -0.22638 C 0.03216 -0.22801 0.03216 -0.22963 0.03268 -0.23101 C 0.03333 -0.2324 0.0345 -0.23287 0.03528 -0.23402 C 0.03619 -0.23541 0.03711 -0.23703 0.03789 -0.23865 C 0.0388 -0.24351 0.03971 -0.24953 0.04218 -0.25254 L 0.04479 -0.25555 C 0.04895 -0.26643 0.04778 -0.26111 0.04908 -0.27083 C 0.04934 -0.27546 0.04961 -0.28009 0.05 -0.28472 C 0.05013 -0.2868 0.05078 -0.28865 0.05078 -0.29074 C 0.05078 -0.30555 0.05104 -0.32037 0.05 -0.33518 C 0.04974 -0.33773 0.04817 -0.33912 0.04739 -0.3412 C 0.04622 -0.34444 0.04244 -0.35439 0.0414 -0.3581 C 0.03763 -0.37152 0.04492 -0.35162 0.03789 -0.36898 C 0.03737 -0.37037 0.03698 -0.37222 0.03619 -0.37338 C 0.03515 -0.375 0.03398 -0.37592 0.03268 -0.37662 C 0.03046 -0.37777 0.02578 -0.37963 0.02578 -0.37963 C 0.02278 -0.38287 0.02096 -0.38588 0.01718 -0.38564 C 0.01054 -0.38541 -0.00261 -0.38263 -0.00261 -0.38263 C -0.00912 -0.37893 -0.00105 -0.38402 -0.00782 -0.37801 C -0.0086 -0.37731 -0.00951 -0.37708 -0.01042 -0.37662 C -0.01211 -0.37453 -0.01368 -0.37199 -0.0155 -0.37037 C -0.01654 -0.36944 -0.01797 -0.3699 -0.01901 -0.36898 C -0.02175 -0.3662 -0.02409 -0.36273 -0.0267 -0.35972 C -0.02813 -0.3581 -0.03099 -0.35509 -0.03099 -0.35509 C -0.03282 -0.35092 -0.03386 -0.34583 -0.0362 -0.34282 C -0.03829 -0.34027 -0.04037 -0.33796 -0.04232 -0.33518 C -0.04388 -0.33287 -0.04493 -0.32963 -0.04662 -0.32754 C -0.0487 -0.32453 -0.05131 -0.32268 -0.05352 -0.3199 C -0.05534 -0.31759 -0.05691 -0.31458 -0.0586 -0.31226 C -0.06029 -0.30995 -0.06224 -0.30833 -0.06381 -0.30601 C -0.07409 -0.29143 -0.05873 -0.30972 -0.0724 -0.29236 C -0.07461 -0.28958 -0.07722 -0.28773 -0.0793 -0.28472 C -0.08099 -0.28194 -0.08204 -0.27824 -0.0836 -0.27546 C -0.09649 -0.25254 -0.08217 -0.27963 -0.0931 -0.26319 C -0.09558 -0.25949 -0.0974 -0.25439 -0.1 -0.25092 C -0.10326 -0.24676 -0.10756 -0.24513 -0.11042 -0.24027 C -0.11289 -0.23564 -0.11524 -0.23032 -0.1181 -0.22638 C -0.12045 -0.22314 -0.12878 -0.21134 -0.13191 -0.2081 C -0.13412 -0.20578 -0.13659 -0.20416 -0.13881 -0.20185 C -0.15808 -0.18148 -0.13204 -0.2074 -0.15 -0.18495 C -0.15743 -0.17569 -0.17266 -0.1618 -0.18021 -0.14976 C -0.19935 -0.11898 -0.16472 -0.15463 -0.20352 -0.11458 C -0.21329 -0.10439 -0.22357 -0.09629 -0.2336 -0.08703 C -0.23737 -0.08356 -0.24154 -0.08101 -0.2448 -0.07615 C -0.24883 -0.0706 -0.253 -0.06527 -0.25691 -0.05949 C -0.25925 -0.05601 -0.26107 -0.05138 -0.26381 -0.04861 C -0.26641 -0.04606 -0.26954 -0.0456 -0.2724 -0.04398 C -0.27357 -0.04259 -0.27461 -0.04074 -0.27592 -0.03958 C -0.27696 -0.03865 -0.27826 -0.03865 -0.2793 -0.03796 C -0.28073 -0.03703 -0.28217 -0.03611 -0.2836 -0.03495 C -0.28594 -0.03287 -0.28816 -0.03055 -0.2905 -0.0287 C -0.29141 -0.02801 -0.29232 -0.02801 -0.2931 -0.02731 C -0.29401 -0.02638 -0.2948 -0.025 -0.29571 -0.02407 C -0.29675 -0.02338 -0.29792 -0.02314 -0.29909 -0.02268 C -0.30977 -0.01898 -0.29974 -0.02314 -0.30782 -0.01967 C -0.31185 -0.01481 -0.30873 -0.01759 -0.31381 -0.01504 C -0.3155 -0.01412 -0.31719 -0.01273 -0.31901 -0.0118 C -0.32422 -0.00949 -0.32136 -0.01111 -0.32761 -0.0074 C -0.32852 -0.00625 -0.32917 -0.00486 -0.33021 -0.00416 C -0.33295 -0.00277 -0.33881 -0.00115 -0.33881 -0.00115 C -0.33998 -0.00023 -0.34115 0.0007 -0.34219 0.00186 C -0.3431 0.00278 -0.34388 0.00417 -0.3448 0.00487 C -0.3461 0.00602 -0.34974 0.00741 -0.35092 0.00811 C -0.35274 0.01297 -0.35157 0.0125 -0.35339 0.0125 " pathEditMode="relative" ptsTypes="AAAAAAAAAAAAAAAAAAAAAAAAAAAAAAAAAAAAAAAAAAAAAAAAAAAAAAAAAAAAAAAAAAAAAAAAAAAAAAAAAAAAAAAAAAAAAAAAAAAA">
                                      <p:cBhvr>
                                        <p:cTn id="10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463 L -0.00156 0.00463 C -0.02604 0.03379 -0.0237 0.03657 -0.06185 0.04305 C -0.06888 0.04421 -0.07565 0.03889 -0.08255 0.0368 C -0.0875 0.02569 -0.09584 0.01713 -0.09727 0.00324 C -0.09961 -0.02083 -0.09427 -0.06042 -0.08516 -0.08264 C -0.07943 -0.09676 -0.07292 -0.10996 -0.06615 -0.12246 C -0.04427 -0.16343 -0.03412 -0.17246 -0.01706 -0.21458 C -0.00703 -0.23935 0.01146 -0.29121 0.01146 -0.29121 C 0.01172 -0.29283 0.01185 -0.29445 0.01224 -0.29583 C 0.0151 -0.30486 0.02005 -0.30579 0.01393 -0.32176 C 0.00937 -0.33403 -0.01771 -0.35533 -0.02136 -0.35857 C -0.03112 -0.3581 -0.04167 -0.36412 -0.05065 -0.35718 C -0.08529 -0.32986 -0.0638 -0.33056 -0.07565 -0.31111 C -0.08724 -0.29236 -0.09896 -0.27384 -0.11107 -0.25602 C -0.11315 -0.25278 -0.11589 -0.25139 -0.11797 -0.24815 C -0.15039 -0.20023 -0.18255 -0.15162 -0.21446 -0.10255 C -0.22513 -0.08634 -0.23386 -0.06597 -0.24545 -0.05208 C -0.25755 -0.03773 -0.26107 -0.0331 -0.27995 -0.01829 C -0.28685 -0.01296 -0.29401 -0.00695 -0.30156 -0.00602 L -0.31354 -0.00463 C -0.32018 0.00139 -0.31459 -0.00301 -0.32565 0.00162 C -0.32656 0.00208 -0.32735 0.00278 -0.32826 0.00324 C -0.33164 0.00486 -0.33516 0.00625 -0.33854 0.00764 C -0.33946 0.00926 -0.34011 0.01157 -0.34115 0.01227 C -0.35677 0.02384 -0.34401 0.00972 -0.35156 0.01852 L -0.35404 0.0169 " pathEditMode="relative" ptsTypes="AAAAAAAAAAAAAAAAAAAAAAAAAAA"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75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4 L 0.00039 0.0074 C 2.08333E-7 0.0118 -0.00052 0.01643 -0.00052 0.02106 C -0.00104 0.12222 0.00885 0.22523 -0.00221 0.32453 C -0.00195 0.33426 -0.00143 0.34398 -0.00143 0.3537 C -0.00143 0.41227 -0.00352 0.47106 -0.00221 0.52986 C -0.00208 0.53958 0.0013 0.54815 0.00286 0.5574 C 0.00352 0.56088 0.00404 0.56458 0.00469 0.56805 C 0.00521 0.57685 0.00547 0.58565 0.00638 0.59421 C 0.00664 0.59606 0.00807 0.59699 0.00807 0.59884 C 0.00833 0.60532 0.00742 0.61203 0.00729 0.61875 C 0.0056 0.66551 0.00742 0.63287 0.00469 0.67546 C 0.00443 0.69074 0.0043 0.70602 0.00378 0.72129 C 0.00365 0.72453 0.00352 0.72754 0.00286 0.73055 C 0.0026 0.7324 0.00169 0.73356 0.00117 0.73518 C 0.00052 0.73703 0.00013 0.73935 -0.00052 0.7412 C -0.00104 0.74282 -0.00182 0.74421 -0.00221 0.74583 C -0.00299 0.74838 -0.00339 0.75092 -0.00391 0.75347 C -0.00365 0.75764 -0.00352 0.7618 -0.00313 0.76574 C -0.00299 0.76736 -0.00286 0.76921 -0.00221 0.77037 C -0.00182 0.77106 -0.00104 0.77037 -0.00052 0.77037 " pathEditMode="relative" ptsTypes="AAAAAAAAAAAAAAAAAAAAA">
                                      <p:cBhvr>
                                        <p:cTn id="1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59670" y="1610283"/>
            <a:ext cx="5608061" cy="4747654"/>
          </a:xfrm>
        </p:spPr>
        <p:txBody>
          <a:bodyPr anchor="t">
            <a:normAutofit fontScale="85000" lnSpcReduction="20000"/>
          </a:bodyPr>
          <a:lstStyle/>
          <a:p>
            <a:r>
              <a:rPr lang="de-DE" sz="3200" dirty="0"/>
              <a:t>Aktueller Stand</a:t>
            </a:r>
          </a:p>
          <a:p>
            <a:pPr marL="0" indent="0">
              <a:buNone/>
            </a:pPr>
            <a:endParaRPr lang="de-DE" sz="3200" dirty="0"/>
          </a:p>
          <a:p>
            <a:r>
              <a:rPr lang="de-DE" sz="3200" dirty="0"/>
              <a:t>Erkenntnisse</a:t>
            </a:r>
          </a:p>
          <a:p>
            <a:endParaRPr lang="de-DE" sz="3200" dirty="0"/>
          </a:p>
          <a:p>
            <a:r>
              <a:rPr lang="de-DE" sz="3200" dirty="0"/>
              <a:t>Darstellung des Spiels</a:t>
            </a:r>
          </a:p>
          <a:p>
            <a:endParaRPr lang="de-DE" sz="3200" dirty="0"/>
          </a:p>
          <a:p>
            <a:r>
              <a:rPr lang="de-DE" sz="3200" dirty="0"/>
              <a:t>Fortschritt </a:t>
            </a:r>
          </a:p>
          <a:p>
            <a:endParaRPr lang="de-DE" sz="3200" dirty="0"/>
          </a:p>
          <a:p>
            <a:r>
              <a:rPr lang="de-DE" sz="3200" dirty="0"/>
              <a:t>Demo</a:t>
            </a:r>
          </a:p>
          <a:p>
            <a:endParaRPr lang="de-DE" sz="3200" dirty="0"/>
          </a:p>
          <a:p>
            <a:r>
              <a:rPr lang="de-DE" sz="3200" dirty="0"/>
              <a:t>Fragen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322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Aktueller Stand Iterationsplan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0435"/>
              </p:ext>
            </p:extLst>
          </p:nvPr>
        </p:nvGraphicFramePr>
        <p:xfrm>
          <a:off x="1318796" y="1492158"/>
          <a:ext cx="9636070" cy="4390758"/>
        </p:xfrm>
        <a:graphic>
          <a:graphicData uri="http://schemas.openxmlformats.org/drawingml/2006/table">
            <a:tbl>
              <a:tblPr firstRow="1" firstCol="1" bandRow="1"/>
              <a:tblGrid>
                <a:gridCol w="9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5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de-CH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de-CH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Ende</a:t>
                      </a:r>
                      <a:endParaRPr lang="de-CH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Meilenstein</a:t>
                      </a:r>
                      <a:endParaRPr lang="de-CH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Aufwand [h]</a:t>
                      </a:r>
                      <a:endParaRPr lang="de-CH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7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Ziele / Umsetzung</a:t>
                      </a:r>
                      <a:endParaRPr lang="de-CH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9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Inception</a:t>
                      </a: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Phase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20.09.2016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04.10.2016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Vision, Projektskizze, Präsentation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9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Elaboration Phase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04.10.2016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18.10.2016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Entwicklungsumgebung, GUI-Entwurf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18.10.2016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Domänenmodell, UML-Diagramm, DB-Entwurf, SW-Architektur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9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Construction</a:t>
                      </a: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Phase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Implementierung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 1 &amp; UC2 implementieren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29.11.2016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06.12.2016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UC4 &amp; Datenbank Implementierung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49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Transition Phase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06.12.2016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20.12.2016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UC1-4 GUI-Testing, Prototyp-Release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49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975" marR="68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Pfeil nach rechts 7"/>
          <p:cNvSpPr/>
          <p:nvPr/>
        </p:nvSpPr>
        <p:spPr>
          <a:xfrm>
            <a:off x="333375" y="4438650"/>
            <a:ext cx="9144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Aktueller Stand aktuelle Iteration 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11328"/>
              </p:ext>
            </p:extLst>
          </p:nvPr>
        </p:nvGraphicFramePr>
        <p:xfrm>
          <a:off x="759416" y="1518831"/>
          <a:ext cx="10554345" cy="4757982"/>
        </p:xfrm>
        <a:graphic>
          <a:graphicData uri="http://schemas.openxmlformats.org/drawingml/2006/table">
            <a:tbl>
              <a:tblPr firstRow="1" firstCol="1" bandRow="1"/>
              <a:tblGrid>
                <a:gridCol w="90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5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 #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Arbeitspaket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Aufwand [h]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Ist [h]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Verantwortlich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Tests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Refactoring Figure, Gamefield, Micro, 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Matthias K.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Refactoring Account, Position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Valentin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Refactoring Game, Geroid, Projectile, Collisionhandler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Linda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Abbildung Objekte mit Bilder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Valentin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Score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Linda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UC3 Game Over Seite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Valentin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UC1 implementieren + Tests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Arben S. </a:t>
                      </a: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(PL)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UC2 implementieren + Tests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Linda B.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Wissenstransfer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Statusmeeting 2x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Javadoc aktualisieren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5744" marR="857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779441"/>
            <a:ext cx="9375265" cy="4081031"/>
          </a:xfrm>
        </p:spPr>
        <p:txBody>
          <a:bodyPr anchor="t">
            <a:normAutofit fontScale="92500" lnSpcReduction="20000"/>
          </a:bodyPr>
          <a:lstStyle/>
          <a:p>
            <a:r>
              <a:rPr lang="de-DE" sz="3200" dirty="0"/>
              <a:t>Kommunikation falls zusätzliche Arbeit geleistet wird</a:t>
            </a:r>
          </a:p>
          <a:p>
            <a:endParaRPr lang="de-DE" sz="3200" dirty="0"/>
          </a:p>
          <a:p>
            <a:r>
              <a:rPr lang="de-DE" sz="3200" dirty="0"/>
              <a:t>Möglichst wenig Threads für weniger Komplexität und weniger Rechenaufwand</a:t>
            </a:r>
          </a:p>
          <a:p>
            <a:endParaRPr lang="de-DE" sz="3200" dirty="0"/>
          </a:p>
          <a:p>
            <a:r>
              <a:rPr lang="de-DE" sz="3200" dirty="0"/>
              <a:t>Lokal keine </a:t>
            </a:r>
            <a:r>
              <a:rPr lang="de-DE" sz="3200" dirty="0" err="1"/>
              <a:t>Performanzprobleme</a:t>
            </a:r>
            <a:endParaRPr lang="de-DE" sz="3200" dirty="0"/>
          </a:p>
          <a:p>
            <a:endParaRPr lang="de-DE" sz="3200" dirty="0"/>
          </a:p>
          <a:p>
            <a:r>
              <a:rPr lang="de-DE" sz="3200" dirty="0"/>
              <a:t>Komplexität bei Erstellung einer ausgefeilten Login/Registrierung</a:t>
            </a:r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Erkenntnisse  </a:t>
            </a:r>
          </a:p>
        </p:txBody>
      </p:sp>
    </p:spTree>
    <p:extLst>
      <p:ext uri="{BB962C8B-B14F-4D97-AF65-F5344CB8AC3E}">
        <p14:creationId xmlns:p14="http://schemas.microsoft.com/office/powerpoint/2010/main" val="25846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Darstellung des Spiels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funktioniert Darstellung mittels </a:t>
            </a:r>
            <a:r>
              <a:rPr lang="de-CH" dirty="0" err="1"/>
              <a:t>Canvas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/>
              <a:t>Zusammenspiel </a:t>
            </a:r>
            <a:r>
              <a:rPr lang="de-CH" dirty="0" err="1"/>
              <a:t>Canvas</a:t>
            </a:r>
            <a:r>
              <a:rPr lang="de-CH" dirty="0"/>
              <a:t> und Java</a:t>
            </a:r>
          </a:p>
          <a:p>
            <a:endParaRPr lang="de-CH" dirty="0"/>
          </a:p>
          <a:p>
            <a:r>
              <a:rPr lang="de-CH" dirty="0"/>
              <a:t>Flüssige Darstellung durch genügend viele FPS (60+)</a:t>
            </a:r>
          </a:p>
        </p:txBody>
      </p:sp>
    </p:spTree>
    <p:extLst>
      <p:ext uri="{BB962C8B-B14F-4D97-AF65-F5344CB8AC3E}">
        <p14:creationId xmlns:p14="http://schemas.microsoft.com/office/powerpoint/2010/main" val="34852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:</a:t>
            </a:r>
            <a:r>
              <a:rPr lang="de-DE" sz="3600" dirty="0" err="1"/>
              <a:t>Figure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8490" r="4700"/>
          <a:stretch/>
        </p:blipFill>
        <p:spPr>
          <a:xfrm>
            <a:off x="1688124" y="1783164"/>
            <a:ext cx="9073662" cy="45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:Game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15" y="2033535"/>
            <a:ext cx="9313026" cy="38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Index.js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48" y="1949380"/>
            <a:ext cx="5813402" cy="14047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24" y="4106649"/>
            <a:ext cx="7607649" cy="1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174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Simlee</dc:title>
  <dc:creator>Microsoft Office-Anwender</dc:creator>
  <cp:lastModifiedBy>Arben Shabani</cp:lastModifiedBy>
  <cp:revision>107</cp:revision>
  <cp:lastPrinted>2016-11-22T11:10:20Z</cp:lastPrinted>
  <dcterms:created xsi:type="dcterms:W3CDTF">2016-02-29T15:19:46Z</dcterms:created>
  <dcterms:modified xsi:type="dcterms:W3CDTF">2016-11-22T11:39:38Z</dcterms:modified>
</cp:coreProperties>
</file>