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AD07A-1350-4617-A0C4-A7A2323180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E2B8-2A0F-451F-97A7-1F907E22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E2B8-2A0F-451F-97A7-1F907E22D0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E2B8-2A0F-451F-97A7-1F907E22D0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E2B8-2A0F-451F-97A7-1F907E22D0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F66B-C92E-424A-97CF-4DE9AB47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0CA5-A415-4A79-9606-081148C5D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A53D-98B9-4654-B247-4AC7230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972B-E465-48E1-A375-80A2EC05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3921-6BDB-4058-AD12-EE8CEA6F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0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EA1-B7B0-41F4-8516-00B1ED7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5BB58-B082-45A5-97D1-DA185B54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12A7-0D92-46BE-A68A-2BF3DBA3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2360-CE3F-4072-8CEC-E766060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FC6D-6026-4886-8A91-68AD6774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9B8D5-6F72-4C07-A53C-E02C37090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24EE0-1F75-47F7-A8C5-01331FFE4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536C-0325-4936-AE65-56B910C5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1795-B666-4F1F-B65E-710E5B07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43AC-3CFD-4403-855E-65DC9219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4E0-1AC4-495A-870A-7F7F128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98C0-2772-4DB0-805D-4F275CD7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F31C-25BA-488E-8403-A67235E9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C336-D90D-48FA-9E67-0244969B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D850-053D-4CE0-A1DF-CFED9FC7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6E0-DAFA-45E7-B259-9994B050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AB95-F106-4DF4-98CA-C2A795A3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398B-CD54-4A9C-8F83-7B95EA75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8E4D-A6C7-40BE-853C-E3A9474E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BD6E-6FFA-4C41-B69E-E336DF9B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F8C2-5FDF-4827-8676-0F23956E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4FC7-71CF-4112-99D1-402339702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1079-363A-4DDC-A69E-C92C9775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CCC8-F4F5-4401-8F69-C71F238C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B8FCC-A171-44A1-98CD-0712EE7F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4236-2371-4A1F-AEFE-112F2BCB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4B77-62F0-47F2-A7F3-82D90B0E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15522-189A-43E3-AC54-0C0AB39DF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2B7E-7887-4BB2-B4B5-BA02E91F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983D-A76D-4172-9C54-3B1B1F89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EACF6-7244-49A8-9E37-C80186A03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6667E-6B16-4629-923A-3D4C7DAD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CC9F-0D22-4A93-A59F-D20CCE1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B4D16-D951-4723-9CFB-A2880C51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DEA6-E01F-4C18-A355-A19E4FE3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F60A5-9DA8-49C7-8908-7F35F354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9D882-49B1-49C1-BC4D-57F536D4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F479F-C4A5-40B8-8257-1482512E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F5702-F0AF-475B-B66D-D5B320D4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42D08-FB7D-427A-9713-55D86249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B6E7-E189-4BBF-803F-7087B24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9B04-FBA6-4615-966E-7944ECE5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1F76-883E-417E-A3C8-2BFF8277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EE8A-D7A8-4995-B8DB-4154F00A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1EF1-95A3-4633-9544-EBCD24C7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0DFF-BB62-45C8-8FF5-71F8F4C6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366-559F-4EE4-966F-FF06DC7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0CBE-63C1-4F47-8A53-5913F2C0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2E52C-0DBF-4A01-9B15-C61260928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151D-6D4C-41AF-95EE-917DAEA9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46BB-A32B-4DCA-9D46-FEE3F59F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AA6B-3FB6-40E8-B8D2-A8F5116C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FA1A3-0C9A-4CD8-A1F4-5FA94A79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23D8D-D57D-413C-9D41-DADD19ED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0FB3-6666-4EE7-AA3C-E16DE1C0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09A9-303B-477E-BD72-51AC43C26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11B1-A3F2-4A0D-85B4-AE37DAB8A75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5E26-3E7D-43AC-A3D0-369368E8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E965-948B-4598-8095-771A6CAF8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06A5-61D8-4825-937D-8904F9E4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5D11-B823-495F-9368-A8CBED94D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79A93-24DE-4810-BD7D-18B5023C0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330-A629-4B7F-86B9-B02E09FF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246809"/>
            <a:ext cx="4647854" cy="1325563"/>
          </a:xfrm>
        </p:spPr>
        <p:txBody>
          <a:bodyPr/>
          <a:lstStyle/>
          <a:p>
            <a:r>
              <a:rPr lang="en-US" dirty="0"/>
              <a:t>KNN –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534D-6F17-4638-90F0-1AFD4D73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6" y="2161531"/>
            <a:ext cx="10515600" cy="1096869"/>
          </a:xfrm>
        </p:spPr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Controlled by one main parameters k, (next is distance function) </a:t>
            </a:r>
          </a:p>
        </p:txBody>
      </p:sp>
      <p:pic>
        <p:nvPicPr>
          <p:cNvPr id="1026" name="Picture 2" descr="Image result for KNN classifier">
            <a:extLst>
              <a:ext uri="{FF2B5EF4-FFF2-40B4-BE49-F238E27FC236}">
                <a16:creationId xmlns:a16="http://schemas.microsoft.com/office/drawing/2014/main" id="{1839A116-3189-40D7-B302-84806604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8" y="246809"/>
            <a:ext cx="2535543" cy="22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CFA3FB-A613-4B5A-8E9C-F2326F377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32" y="3429000"/>
            <a:ext cx="10341135" cy="26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38E4-778E-427F-924A-7C2EBBB5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with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E06E-60B9-46EF-9858-E2B2E3F9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24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AIB</vt:lpstr>
      <vt:lpstr>KNN – algorithm </vt:lpstr>
      <vt:lpstr>AI with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Efraty</dc:creator>
  <cp:lastModifiedBy>Boris Efraty</cp:lastModifiedBy>
  <cp:revision>8</cp:revision>
  <dcterms:created xsi:type="dcterms:W3CDTF">2018-02-19T16:53:06Z</dcterms:created>
  <dcterms:modified xsi:type="dcterms:W3CDTF">2018-02-20T09:27:23Z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boefraty@microsoft.com</vt:lpwstr>
  </property>
  <property fmtid="{D5CDD505-2E9C-101B-9397-08002B2CF9AE}" pid="5" name="MSIP_Label_f42aa342-8706-4288-bd11-ebb85995028c_SetDate">
    <vt:lpwstr>2018-02-19T17:03:22.7300160Z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