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846E9-BDD5-46AD-A2E9-35522FEA793B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20BA5-0BCF-462D-A038-BAC94D799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30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20BA5-0BCF-462D-A038-BAC94D7993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20BA5-0BCF-462D-A038-BAC94D7993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65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20BA5-0BCF-462D-A038-BAC94D7993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49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3FFA-FC1A-42BA-80AC-9F8A3070C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1DCEA-B21A-4695-A456-1E97C5F3E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8BAD9-B5C6-426E-8FED-4CF7AAE5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356E-EAE1-4629-9E7C-57641483332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BDC92-1F3C-4182-92E1-9F43F1738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7313E-434C-43BA-81E7-2C7A986A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7248-CBDD-4012-B0E0-0B0ABE363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93B7-F040-46BC-896E-6CEC7A07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20CCD-E741-4E5D-9C60-51979C26A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9D9FD-FFD2-4644-BBE3-12BC6839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356E-EAE1-4629-9E7C-57641483332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561F1-71E3-48A5-8BE5-24D9E2AD4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9A58B-69B3-4B81-9E46-AE8EDBD9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7248-CBDD-4012-B0E0-0B0ABE363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9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50D68A-FF01-4078-AA2D-994938D58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3C628-B08B-4669-BC39-ECE03EE44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88471-C20B-4B86-BEA7-0A9C2A65B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356E-EAE1-4629-9E7C-57641483332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CF9B5-9449-4A66-B240-EBF66F0B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50B5A-5E30-4249-A1EB-3E4E72F1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7248-CBDD-4012-B0E0-0B0ABE363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0730-2F03-4F73-B898-A76B168E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0E2C1-D471-4D18-B379-80AF5B29A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C7103-E486-4089-803C-BBEF698D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356E-EAE1-4629-9E7C-57641483332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0EA27-5F4E-41D2-A6D4-7A2FFB941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BB46C-FB68-419B-AE72-8D57D76A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7248-CBDD-4012-B0E0-0B0ABE363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0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E7E4-BADB-4814-BBD0-308F8DFF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7FB16-59DD-42AD-9CB4-356ADD56A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0BC1E-A9FB-435E-A41E-3F7FFDE62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356E-EAE1-4629-9E7C-57641483332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18BED-47B8-4B0A-86CA-10FAA64C7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310DC-B1EB-443E-A4E9-2E393BDE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7248-CBDD-4012-B0E0-0B0ABE363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9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C8AD-B337-4DD9-B1B0-3F4AFC7B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6A7F-03D8-4949-8B93-A495FAD89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1B421-E185-44D0-ADAE-9163BE0C5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E680D-F0C8-4D0C-9257-128829BC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356E-EAE1-4629-9E7C-57641483332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FCB90-C6F2-4C7F-B387-1EB2D0C4B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69269-E0B7-4D02-9C10-1865332B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7248-CBDD-4012-B0E0-0B0ABE363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0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03925-E204-4A5F-8B1D-29742451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32B47-A7A7-4B78-B0C8-E0E388799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80268-7326-4D30-9FA3-3CC5B878E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7DA8B6-EA03-45E4-87AB-287406A32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C91E1-3CAD-4484-A36A-3DA2C8CC5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B53856-1520-4DA1-BE10-3C5CF9299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356E-EAE1-4629-9E7C-57641483332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A71D67-3074-47D9-8C2C-578BE9C3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806D4-FA06-4C1C-9150-8B2DAC85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7248-CBDD-4012-B0E0-0B0ABE363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5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07CE-5138-4EAA-8272-C892A2B5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E3875-1CA6-45E0-A7EE-386522AF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356E-EAE1-4629-9E7C-57641483332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1179-5E4B-4ADE-B023-1099CC8F2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E33CB-B76A-4EFE-A5D3-B3AE889E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7248-CBDD-4012-B0E0-0B0ABE363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8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C7990B-2792-4262-9068-1E0D9EF6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356E-EAE1-4629-9E7C-57641483332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C06DFF-CD6D-41EB-80F9-30F38284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E7DDB-B4D9-4E21-B50C-432D90BA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7248-CBDD-4012-B0E0-0B0ABE363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5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73F0-6864-4427-B6AD-1D43B0137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87B70-446D-4881-8ED6-ACBD4E829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12D2D-E9F9-4FE3-9A21-8EB10DA0B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1C2E5-86ED-43A8-ACED-9089A9F2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356E-EAE1-4629-9E7C-57641483332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BAF81-C295-4A04-A1BE-6B1F8750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E9154-FB14-4326-B3BB-77C4453E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7248-CBDD-4012-B0E0-0B0ABE363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1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3D0C-961D-45E7-ACFD-A37DFFEB3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C4A19-CD65-47DC-8345-8EE049337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B0601-D989-4DE1-9FF4-F7B3962AB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48AC7-3464-4BDD-8A1E-3A82800D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356E-EAE1-4629-9E7C-57641483332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D9E04-D5A9-499A-B74A-014AE4A3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26DE5-CAB0-4E62-A159-E425706D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7248-CBDD-4012-B0E0-0B0ABE363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1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52F915-4C70-472C-B4D8-760E3B782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36E6E-24F2-4302-93DF-9B4034C40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00648-689C-4D1E-A395-0FE9A090C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D356E-EAE1-4629-9E7C-57641483332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81901-84BA-42D6-84BB-EB13E8DF1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8FC98-91C6-4686-9A70-FA8207D0B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17248-CBDD-4012-B0E0-0B0ABE363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row: Bent 17">
            <a:extLst>
              <a:ext uri="{FF2B5EF4-FFF2-40B4-BE49-F238E27FC236}">
                <a16:creationId xmlns:a16="http://schemas.microsoft.com/office/drawing/2014/main" id="{C40803F1-03F1-43EB-A5D0-217B02491D83}"/>
              </a:ext>
            </a:extLst>
          </p:cNvPr>
          <p:cNvSpPr/>
          <p:nvPr/>
        </p:nvSpPr>
        <p:spPr>
          <a:xfrm rot="5400000" flipH="1">
            <a:off x="4430484" y="764929"/>
            <a:ext cx="675591" cy="2807803"/>
          </a:xfrm>
          <a:prstGeom prst="ben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98214C0-CDC1-45D7-BE99-DB824BE92C79}"/>
              </a:ext>
            </a:extLst>
          </p:cNvPr>
          <p:cNvSpPr/>
          <p:nvPr/>
        </p:nvSpPr>
        <p:spPr>
          <a:xfrm rot="5400000">
            <a:off x="5478025" y="1823161"/>
            <a:ext cx="589932" cy="2807803"/>
          </a:xfrm>
          <a:prstGeom prst="ben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FBB82C6-3F3E-424E-B948-4BA51EB6780A}"/>
              </a:ext>
            </a:extLst>
          </p:cNvPr>
          <p:cNvSpPr/>
          <p:nvPr/>
        </p:nvSpPr>
        <p:spPr>
          <a:xfrm>
            <a:off x="4388755" y="2515150"/>
            <a:ext cx="4032352" cy="34183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Visual inspection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8D0B7-C5CA-4E1F-8305-5625B2AF3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970" y="2291070"/>
            <a:ext cx="2095500" cy="1685925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A8BC7F59-A124-462D-B069-1334167A6577}"/>
              </a:ext>
            </a:extLst>
          </p:cNvPr>
          <p:cNvSpPr/>
          <p:nvPr/>
        </p:nvSpPr>
        <p:spPr>
          <a:xfrm>
            <a:off x="2743197" y="3134032"/>
            <a:ext cx="324464" cy="842963"/>
          </a:xfrm>
          <a:prstGeom prst="leftBrace">
            <a:avLst>
              <a:gd name="adj1" fmla="val 23029"/>
              <a:gd name="adj2" fmla="val 46501"/>
            </a:avLst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E7605E-BAEF-41C5-934D-68CF5F9BA747}"/>
              </a:ext>
            </a:extLst>
          </p:cNvPr>
          <p:cNvSpPr txBox="1"/>
          <p:nvPr/>
        </p:nvSpPr>
        <p:spPr>
          <a:xfrm>
            <a:off x="954731" y="3263125"/>
            <a:ext cx="1752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Hyperparameters of algorithms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96812F-8656-498B-B0F0-350F074D8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279" y="323990"/>
            <a:ext cx="3140388" cy="14899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DE3375-8975-4BB8-A177-6973A3B23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5093" y="3522029"/>
            <a:ext cx="3889248" cy="10562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DA8719-86EF-46FF-9085-8192B216F1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7395" y="4684773"/>
            <a:ext cx="3866945" cy="101258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A6E5A7E-B1F8-46E0-B943-B065756B5054}"/>
              </a:ext>
            </a:extLst>
          </p:cNvPr>
          <p:cNvSpPr txBox="1"/>
          <p:nvPr/>
        </p:nvSpPr>
        <p:spPr>
          <a:xfrm>
            <a:off x="5171951" y="2841969"/>
            <a:ext cx="322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Report (engagement / churn 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822EFD-8F15-4604-9382-C48B97B7F0D1}"/>
              </a:ext>
            </a:extLst>
          </p:cNvPr>
          <p:cNvSpPr txBox="1"/>
          <p:nvPr/>
        </p:nvSpPr>
        <p:spPr>
          <a:xfrm>
            <a:off x="5171951" y="2273965"/>
            <a:ext cx="322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Quantitative analysis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700DEAB-0920-45C2-B47C-D6D18A41A3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1107" y="1340749"/>
            <a:ext cx="2929852" cy="208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B9F4-2B44-4579-A37F-A78501C9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746"/>
          </a:xfrm>
        </p:spPr>
        <p:txBody>
          <a:bodyPr/>
          <a:lstStyle/>
          <a:p>
            <a:r>
              <a:rPr lang="en-US" dirty="0"/>
              <a:t>UI: inputs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0A588D-0B79-404F-9A6E-4927E7724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8" y="2259901"/>
            <a:ext cx="2204466" cy="3670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27B657-9079-4A8A-98E6-4BC2D21922FF}"/>
              </a:ext>
            </a:extLst>
          </p:cNvPr>
          <p:cNvSpPr txBox="1"/>
          <p:nvPr/>
        </p:nvSpPr>
        <p:spPr>
          <a:xfrm>
            <a:off x="2816352" y="2377440"/>
            <a:ext cx="338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Tenant ID or unique name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03D2D-7285-4C5C-AD22-7A9025337363}"/>
              </a:ext>
            </a:extLst>
          </p:cNvPr>
          <p:cNvSpPr txBox="1"/>
          <p:nvPr/>
        </p:nvSpPr>
        <p:spPr>
          <a:xfrm>
            <a:off x="2816352" y="3244334"/>
            <a:ext cx="338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numeric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0EA2C-2B1F-41D1-ABEB-29D9E4896256}"/>
              </a:ext>
            </a:extLst>
          </p:cNvPr>
          <p:cNvSpPr txBox="1"/>
          <p:nvPr/>
        </p:nvSpPr>
        <p:spPr>
          <a:xfrm>
            <a:off x="2816352" y="4457438"/>
            <a:ext cx="4718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True/false or 1/0  column of true labels for known engaged or churn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1EAF41-8EE7-4DB3-A811-7FC331F06543}"/>
              </a:ext>
            </a:extLst>
          </p:cNvPr>
          <p:cNvSpPr txBox="1"/>
          <p:nvPr/>
        </p:nvSpPr>
        <p:spPr>
          <a:xfrm>
            <a:off x="2816352" y="5299060"/>
            <a:ext cx="3389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for report table: telephones, names, country etc. </a:t>
            </a:r>
          </a:p>
        </p:txBody>
      </p:sp>
    </p:spTree>
    <p:extLst>
      <p:ext uri="{BB962C8B-B14F-4D97-AF65-F5344CB8AC3E}">
        <p14:creationId xmlns:p14="http://schemas.microsoft.com/office/powerpoint/2010/main" val="168352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BD00-F94D-494E-B484-6BF19B02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UI: parameters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085E33-A8F1-4076-9CA4-A72D187E8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18360" y="4767263"/>
            <a:ext cx="2628900" cy="140017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F304B65-8638-40CB-B440-A3DFC77C6F87}"/>
              </a:ext>
            </a:extLst>
          </p:cNvPr>
          <p:cNvGrpSpPr/>
          <p:nvPr/>
        </p:nvGrpSpPr>
        <p:grpSpPr>
          <a:xfrm>
            <a:off x="1135570" y="1611952"/>
            <a:ext cx="1362075" cy="1202686"/>
            <a:chOff x="1135570" y="1611952"/>
            <a:chExt cx="1362075" cy="1202686"/>
          </a:xfrm>
        </p:grpSpPr>
        <p:pic>
          <p:nvPicPr>
            <p:cNvPr id="9" name="Content Placeholder 3">
              <a:extLst>
                <a:ext uri="{FF2B5EF4-FFF2-40B4-BE49-F238E27FC236}">
                  <a16:creationId xmlns:a16="http://schemas.microsoft.com/office/drawing/2014/main" id="{A7EF1AA4-3E40-44B4-96A0-8ACBB00B6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570" y="1985963"/>
              <a:ext cx="1362075" cy="828675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CE490EE-D2B3-48A0-A18F-7179FF05A336}"/>
                </a:ext>
              </a:extLst>
            </p:cNvPr>
            <p:cNvSpPr/>
            <p:nvPr/>
          </p:nvSpPr>
          <p:spPr>
            <a:xfrm>
              <a:off x="1576799" y="1611952"/>
              <a:ext cx="541561" cy="492073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EB73EB-C88A-44FB-A222-06B2E1AC888D}"/>
              </a:ext>
            </a:extLst>
          </p:cNvPr>
          <p:cNvGrpSpPr/>
          <p:nvPr/>
        </p:nvGrpSpPr>
        <p:grpSpPr>
          <a:xfrm>
            <a:off x="5118735" y="1572545"/>
            <a:ext cx="2686050" cy="1248950"/>
            <a:chOff x="5118735" y="1572545"/>
            <a:chExt cx="2686050" cy="124895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83A572-8763-45FE-BA9C-29E08D94C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18735" y="1945195"/>
              <a:ext cx="2686050" cy="876300"/>
            </a:xfrm>
            <a:prstGeom prst="rect">
              <a:avLst/>
            </a:prstGeom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DFFC06F-F0F0-45BC-A440-E689F5F4F148}"/>
                </a:ext>
              </a:extLst>
            </p:cNvPr>
            <p:cNvSpPr/>
            <p:nvPr/>
          </p:nvSpPr>
          <p:spPr>
            <a:xfrm>
              <a:off x="6285325" y="1572545"/>
              <a:ext cx="541561" cy="492073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4F117675-ACEB-43ED-BF14-3E2F42F75939}"/>
              </a:ext>
            </a:extLst>
          </p:cNvPr>
          <p:cNvSpPr/>
          <p:nvPr/>
        </p:nvSpPr>
        <p:spPr>
          <a:xfrm>
            <a:off x="3086543" y="4384726"/>
            <a:ext cx="541561" cy="4920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231DE1C-7760-4FBD-B0CA-2C5B0B37121E}"/>
              </a:ext>
            </a:extLst>
          </p:cNvPr>
          <p:cNvGrpSpPr/>
          <p:nvPr/>
        </p:nvGrpSpPr>
        <p:grpSpPr>
          <a:xfrm>
            <a:off x="5596318" y="4384725"/>
            <a:ext cx="2657475" cy="1811288"/>
            <a:chOff x="5596318" y="4384725"/>
            <a:chExt cx="2657475" cy="18112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335C974-7E50-4043-809D-F934714DC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96318" y="4767263"/>
              <a:ext cx="2657475" cy="1428750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20082E-C546-47D7-960D-2B4710193949}"/>
                </a:ext>
              </a:extLst>
            </p:cNvPr>
            <p:cNvSpPr/>
            <p:nvPr/>
          </p:nvSpPr>
          <p:spPr>
            <a:xfrm>
              <a:off x="6654274" y="4384725"/>
              <a:ext cx="541561" cy="492073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3b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C54B89-775B-44AC-A00A-A0660ED8987A}"/>
              </a:ext>
            </a:extLst>
          </p:cNvPr>
          <p:cNvGrpSpPr/>
          <p:nvPr/>
        </p:nvGrpSpPr>
        <p:grpSpPr>
          <a:xfrm>
            <a:off x="8954641" y="4384725"/>
            <a:ext cx="2686050" cy="992138"/>
            <a:chOff x="8954641" y="4384725"/>
            <a:chExt cx="2686050" cy="99213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57B6A2E-3CD9-40FC-89EC-445F2AE96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54641" y="4767263"/>
              <a:ext cx="2686050" cy="609600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AEB8EA-7D06-496D-9D6C-0FE38854F37B}"/>
                </a:ext>
              </a:extLst>
            </p:cNvPr>
            <p:cNvSpPr/>
            <p:nvPr/>
          </p:nvSpPr>
          <p:spPr>
            <a:xfrm>
              <a:off x="10026885" y="4384725"/>
              <a:ext cx="541561" cy="492073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3c</a:t>
              </a:r>
            </a:p>
          </p:txBody>
        </p:sp>
      </p:grp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75E675E-7D1A-4102-97B2-2C5F96799945}"/>
              </a:ext>
            </a:extLst>
          </p:cNvPr>
          <p:cNvCxnSpPr>
            <a:stCxn id="9" idx="3"/>
            <a:endCxn id="8" idx="1"/>
          </p:cNvCxnSpPr>
          <p:nvPr/>
        </p:nvCxnSpPr>
        <p:spPr>
          <a:xfrm flipV="1">
            <a:off x="2497645" y="2383345"/>
            <a:ext cx="2621090" cy="16956"/>
          </a:xfrm>
          <a:prstGeom prst="curvedConnector3">
            <a:avLst/>
          </a:prstGeom>
          <a:ln w="44450" cmpd="dbl">
            <a:solidFill>
              <a:srgbClr val="FFC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B3CC91C2-86C5-4B76-915A-FD33402EB744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rot="5400000">
            <a:off x="4127927" y="2050892"/>
            <a:ext cx="1563231" cy="3104436"/>
          </a:xfrm>
          <a:prstGeom prst="curvedConnector3">
            <a:avLst/>
          </a:prstGeom>
          <a:ln w="44450" cmpd="dbl">
            <a:solidFill>
              <a:srgbClr val="FFC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5218524D-DE2E-451A-AB4E-3B92A6E6944C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5911792" y="3371462"/>
            <a:ext cx="1563230" cy="463295"/>
          </a:xfrm>
          <a:prstGeom prst="curvedConnector3">
            <a:avLst>
              <a:gd name="adj1" fmla="val 50000"/>
            </a:avLst>
          </a:prstGeom>
          <a:ln w="44450" cmpd="dbl">
            <a:solidFill>
              <a:srgbClr val="FFC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D84B058E-ABC4-4D56-B13F-C8481FE03CE4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16200000" flipH="1">
            <a:off x="7598098" y="1685157"/>
            <a:ext cx="1563230" cy="3835906"/>
          </a:xfrm>
          <a:prstGeom prst="curvedConnector3">
            <a:avLst>
              <a:gd name="adj1" fmla="val 50000"/>
            </a:avLst>
          </a:prstGeom>
          <a:ln w="44450" cmpd="dbl">
            <a:solidFill>
              <a:srgbClr val="FFC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70CAA3B-1C7F-4589-973D-55E7EC6FC967}"/>
              </a:ext>
            </a:extLst>
          </p:cNvPr>
          <p:cNvSpPr txBox="1"/>
          <p:nvPr/>
        </p:nvSpPr>
        <p:spPr>
          <a:xfrm>
            <a:off x="1847579" y="1535842"/>
            <a:ext cx="262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Algorithm parameters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2B58DC-7E65-4B08-A814-71CFDE602B1E}"/>
              </a:ext>
            </a:extLst>
          </p:cNvPr>
          <p:cNvSpPr txBox="1"/>
          <p:nvPr/>
        </p:nvSpPr>
        <p:spPr>
          <a:xfrm>
            <a:off x="6720843" y="1584086"/>
            <a:ext cx="262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Type of visual output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2127F0-5689-42CE-A077-78F9364A5D79}"/>
              </a:ext>
            </a:extLst>
          </p:cNvPr>
          <p:cNvSpPr txBox="1"/>
          <p:nvPr/>
        </p:nvSpPr>
        <p:spPr>
          <a:xfrm>
            <a:off x="4144461" y="3220781"/>
            <a:ext cx="5019625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Configuration of visual output</a:t>
            </a:r>
          </a:p>
        </p:txBody>
      </p:sp>
    </p:spTree>
    <p:extLst>
      <p:ext uri="{BB962C8B-B14F-4D97-AF65-F5344CB8AC3E}">
        <p14:creationId xmlns:p14="http://schemas.microsoft.com/office/powerpoint/2010/main" val="1227803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71</Words>
  <Application>Microsoft Office PowerPoint</Application>
  <PresentationFormat>Widescreen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UI: inputs</vt:lpstr>
      <vt:lpstr>UI: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 Efraty</dc:creator>
  <cp:lastModifiedBy>Boris Efraty</cp:lastModifiedBy>
  <cp:revision>9</cp:revision>
  <dcterms:created xsi:type="dcterms:W3CDTF">2018-01-28T09:47:19Z</dcterms:created>
  <dcterms:modified xsi:type="dcterms:W3CDTF">2018-01-28T14:13:37Z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boefraty@microsoft.com</vt:lpwstr>
  </property>
  <property fmtid="{D5CDD505-2E9C-101B-9397-08002B2CF9AE}" pid="5" name="MSIP_Label_f42aa342-8706-4288-bd11-ebb85995028c_SetDate">
    <vt:lpwstr>2018-01-28T14:13:08.5132217Z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