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284" r:id="rId27"/>
    <p:sldId id="286" r:id="rId28"/>
    <p:sldId id="294" r:id="rId29"/>
    <p:sldId id="295" r:id="rId30"/>
    <p:sldId id="296" r:id="rId31"/>
    <p:sldId id="297" r:id="rId32"/>
    <p:sldId id="298" r:id="rId33"/>
    <p:sldId id="285" r:id="rId34"/>
    <p:sldId id="299" r:id="rId35"/>
    <p:sldId id="309" r:id="rId36"/>
    <p:sldId id="311" r:id="rId37"/>
    <p:sldId id="276" r:id="rId38"/>
    <p:sldId id="277" r:id="rId39"/>
    <p:sldId id="278" r:id="rId40"/>
    <p:sldId id="310" r:id="rId41"/>
    <p:sldId id="280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3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104224"/>
        <c:axId val="360105400"/>
      </c:scatterChart>
      <c:valAx>
        <c:axId val="36010422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0105400"/>
        <c:crosses val="autoZero"/>
        <c:crossBetween val="midCat"/>
        <c:majorUnit val="4"/>
        <c:minorUnit val="4"/>
      </c:valAx>
      <c:valAx>
        <c:axId val="3601054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10422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106184"/>
        <c:axId val="360106576"/>
      </c:scatterChart>
      <c:valAx>
        <c:axId val="3601061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0106576"/>
        <c:crosses val="autoZero"/>
        <c:crossBetween val="midCat"/>
        <c:majorUnit val="4"/>
        <c:minorUnit val="4"/>
      </c:valAx>
      <c:valAx>
        <c:axId val="36010657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106184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101216"/>
        <c:axId val="361104744"/>
      </c:scatterChart>
      <c:valAx>
        <c:axId val="3611012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1104744"/>
        <c:crosses val="autoZero"/>
        <c:crossBetween val="midCat"/>
        <c:minorUnit val="4"/>
      </c:valAx>
      <c:valAx>
        <c:axId val="36110474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101216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105136"/>
        <c:axId val="361099648"/>
      </c:scatterChart>
      <c:valAx>
        <c:axId val="3611051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1099648"/>
        <c:crosses val="autoZero"/>
        <c:crossBetween val="midCat"/>
        <c:majorUnit val="4"/>
      </c:valAx>
      <c:valAx>
        <c:axId val="36109964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10513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097688"/>
        <c:axId val="361103176"/>
      </c:scatterChart>
      <c:valAx>
        <c:axId val="3610976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1103176"/>
        <c:crosses val="autoZero"/>
        <c:crossBetween val="midCat"/>
        <c:majorUnit val="4"/>
        <c:minorUnit val="4"/>
      </c:valAx>
      <c:valAx>
        <c:axId val="36110317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0976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</a:t>
            </a:r>
            <a:r>
              <a:rPr lang="en-US" smtClean="0"/>
              <a:t>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1627</Words>
  <Application>Microsoft Office PowerPoint</Application>
  <PresentationFormat>On-screen Show (4:3)</PresentationFormat>
  <Paragraphs>581</Paragraphs>
  <Slides>42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1.6.x</vt:lpstr>
      <vt:lpstr>Scenarios: parameter exploration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Scenarios: MapReduce</vt:lpstr>
      <vt:lpstr>Use case 2: MapReduce</vt:lpstr>
      <vt:lpstr>Solution 2: -prolog &amp; -epilog</vt:lpstr>
      <vt:lpstr>Features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wsub: multiple data sources</vt:lpstr>
      <vt:lpstr>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Implementation</vt:lpstr>
      <vt:lpstr>worker implementation</vt:lpstr>
      <vt:lpstr>worker processing: informally</vt:lpstr>
      <vt:lpstr>worker: initialization &amp; operation</vt:lpstr>
      <vt:lpstr>worker: termination</vt:lpstr>
      <vt:lpstr>Conclusions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59</cp:revision>
  <dcterms:created xsi:type="dcterms:W3CDTF">2013-02-20T15:39:10Z</dcterms:created>
  <dcterms:modified xsi:type="dcterms:W3CDTF">2017-10-19T14:24:10Z</dcterms:modified>
</cp:coreProperties>
</file>