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7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56EBD-8BE4-7C4D-A928-949501EEE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78BF3C-BEA4-CC41-9494-E0EF8114F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22AEC8-C942-9240-B061-F34489A5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138F-BB1B-7E46-AADB-8B8BE9C5182D}" type="datetimeFigureOut">
              <a:rPr lang="de-DE" smtClean="0"/>
              <a:t>22.05.21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8C458D-0BD3-9847-8CCB-F96A974C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94AACD-18A0-BE4C-B2B2-1A56617A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EB58-B42C-1B4A-B130-F61D0C7D0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47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5429E-286B-6C43-A350-9B2759FD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A56313-7C37-1647-AF3F-4B21093B1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CFF1AE-7831-3743-8E99-128CA406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138F-BB1B-7E46-AADB-8B8BE9C5182D}" type="datetimeFigureOut">
              <a:rPr lang="de-DE" smtClean="0"/>
              <a:t>22.05.21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1D6953-01EA-AF4B-919D-7C6BB130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66FE0-32D2-1D41-95CD-F812F19E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EB58-B42C-1B4A-B130-F61D0C7D0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03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29A6FB-2C57-C744-8567-06AC57DCB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D8CAB9-30DC-994E-8553-E0B331EF7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EB04E3-6DB2-C84D-9E12-1933682B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138F-BB1B-7E46-AADB-8B8BE9C5182D}" type="datetimeFigureOut">
              <a:rPr lang="de-DE" smtClean="0"/>
              <a:t>22.05.21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B0FCB-9593-EE42-BD76-47132BA5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B5DAAA-C6CC-8B49-9A18-8C4AFC0B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EB58-B42C-1B4A-B130-F61D0C7D0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56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B6B5C-1EAF-2D44-A2A4-27FAC8CB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74C310-8EBA-914D-A000-F9D00415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E874A7-B141-9A44-8C1B-32967F80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138F-BB1B-7E46-AADB-8B8BE9C5182D}" type="datetimeFigureOut">
              <a:rPr lang="de-DE" smtClean="0"/>
              <a:t>22.05.21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9FD909-F7EB-2846-A7F7-079F873E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66829-22EB-1E4E-A57E-0973CE4E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EB58-B42C-1B4A-B130-F61D0C7D0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2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9B416-3792-714B-A18F-9203ABA4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6418F4-D9DE-9E48-BCF8-ADC42888C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4E3B84-0A53-3140-904A-73A19485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138F-BB1B-7E46-AADB-8B8BE9C5182D}" type="datetimeFigureOut">
              <a:rPr lang="de-DE" smtClean="0"/>
              <a:t>22.05.21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78278-E7AA-E648-82E1-DDEEA88F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09F388-CCAE-5D4A-BC98-99F2A388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EB58-B42C-1B4A-B130-F61D0C7D0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23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356A-BBC6-0D44-984C-9594B073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A8C71-F198-8348-B43B-06B76F0AF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F62C5F-C75E-D547-BCD2-8B12DEEF2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665958-ABBB-9846-ABA7-B4AFB42A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138F-BB1B-7E46-AADB-8B8BE9C5182D}" type="datetimeFigureOut">
              <a:rPr lang="de-DE" smtClean="0"/>
              <a:t>22.05.21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9EA783-B5A4-5A48-B5CB-F521FDC5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A9A954-D782-9C4D-8E09-ECDC06A6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EB58-B42C-1B4A-B130-F61D0C7D0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8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F3B06-74ED-F243-BA74-AC36DA90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E53E33-27CF-FB41-A0E1-96E4FEC88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5B4CBF-154D-6749-9D88-F4952983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E38949-62A9-C24B-B5B0-E4B20E532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DC4173-9BE7-D54D-BE14-239C5ECBE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C068A3-804E-0A42-AB4C-C4B6F7FC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138F-BB1B-7E46-AADB-8B8BE9C5182D}" type="datetimeFigureOut">
              <a:rPr lang="de-DE" smtClean="0"/>
              <a:t>22.05.21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E11DCB-21A9-E24A-A899-71916A22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525980-1602-A547-8580-15E45F96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EB58-B42C-1B4A-B130-F61D0C7D0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1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7AEA95-40CE-914D-A64F-77325438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3A2790-BC09-9F4B-B5E4-5B6957B6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138F-BB1B-7E46-AADB-8B8BE9C5182D}" type="datetimeFigureOut">
              <a:rPr lang="de-DE" smtClean="0"/>
              <a:t>22.05.21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7E3F02-A60C-E94A-95E0-46DAB769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DA75F8-79F4-DB46-874C-ADCD7124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EB58-B42C-1B4A-B130-F61D0C7D0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07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A1E80F-60B2-0A44-9E56-89908ED5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138F-BB1B-7E46-AADB-8B8BE9C5182D}" type="datetimeFigureOut">
              <a:rPr lang="de-DE" smtClean="0"/>
              <a:t>22.05.21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8ED30E-2349-AE45-ACA2-78E047DE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A085EA-045B-424F-B5DB-1E7D57C9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EB58-B42C-1B4A-B130-F61D0C7D0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57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45DD3-18EE-CA4B-91D7-7CC163A4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187F8-EC0D-4C4E-9E51-4BC7892A9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EF727B-6947-444B-9AFE-8ACDF2DD2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CB5B2E-8FE4-1746-A3E5-26E6CD68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138F-BB1B-7E46-AADB-8B8BE9C5182D}" type="datetimeFigureOut">
              <a:rPr lang="de-DE" smtClean="0"/>
              <a:t>22.05.21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29A6B8-8F5B-5746-940A-862C27B2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7AFCC5-FE8E-F845-9468-501FB9D7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EB58-B42C-1B4A-B130-F61D0C7D0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6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D0381-DE14-9C45-A51F-2D41E71A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4E16F0-F702-8941-8F50-8FB3B9926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286D1A-7A80-6742-95B9-D160BAAF3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A13995-9A81-9442-93FE-EF47FF12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138F-BB1B-7E46-AADB-8B8BE9C5182D}" type="datetimeFigureOut">
              <a:rPr lang="de-DE" smtClean="0"/>
              <a:t>22.05.21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DC4486-A187-B24F-B85B-10E90BA7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A205F9-3D62-E340-BAFD-5E49EA1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EB58-B42C-1B4A-B130-F61D0C7D0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0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C3CC0C-2D16-024C-938C-D66D67FA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D16EE3-E132-124A-9C21-6F93C03D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E7A746-6424-E547-88DF-9A2FE35F3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3138F-BB1B-7E46-AADB-8B8BE9C5182D}" type="datetimeFigureOut">
              <a:rPr lang="de-DE" smtClean="0"/>
              <a:t>22.05.21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3B4561-FCDE-E443-BD6B-BD9E3E765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3A7B9E-5206-D94F-A30F-3B5EBA636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EB58-B42C-1B4A-B130-F61D0C7D0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65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717AAE0-DF39-8D47-BFF8-0B53909B0001}"/>
              </a:ext>
            </a:extLst>
          </p:cNvPr>
          <p:cNvSpPr/>
          <p:nvPr/>
        </p:nvSpPr>
        <p:spPr>
          <a:xfrm>
            <a:off x="1354873" y="1611351"/>
            <a:ext cx="741556" cy="741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204FA8-87C3-D144-81F5-930F67A43805}"/>
              </a:ext>
            </a:extLst>
          </p:cNvPr>
          <p:cNvSpPr/>
          <p:nvPr/>
        </p:nvSpPr>
        <p:spPr>
          <a:xfrm>
            <a:off x="1354873" y="4144536"/>
            <a:ext cx="741556" cy="741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9A601D8-86AE-F34C-ACCB-77646D092902}"/>
              </a:ext>
            </a:extLst>
          </p:cNvPr>
          <p:cNvCxnSpPr>
            <a:stCxn id="5" idx="0"/>
          </p:cNvCxnSpPr>
          <p:nvPr/>
        </p:nvCxnSpPr>
        <p:spPr>
          <a:xfrm flipV="1">
            <a:off x="1725651" y="3245005"/>
            <a:ext cx="0" cy="89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B8F54F6-F6D2-C34D-B656-D1E73D354CE3}"/>
              </a:ext>
            </a:extLst>
          </p:cNvPr>
          <p:cNvCxnSpPr>
            <a:cxnSpLocks/>
            <a:endCxn id="4" idx="5"/>
          </p:cNvCxnSpPr>
          <p:nvPr/>
        </p:nvCxnSpPr>
        <p:spPr>
          <a:xfrm flipV="1">
            <a:off x="1725651" y="2244309"/>
            <a:ext cx="262180" cy="10081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0F9764-3183-5F4C-A733-7775398E5E91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1463471" y="2244309"/>
            <a:ext cx="262180" cy="10006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C867A3D-1083-5E48-801E-BF9EF412E608}"/>
              </a:ext>
            </a:extLst>
          </p:cNvPr>
          <p:cNvCxnSpPr>
            <a:stCxn id="4" idx="0"/>
          </p:cNvCxnSpPr>
          <p:nvPr/>
        </p:nvCxnSpPr>
        <p:spPr>
          <a:xfrm flipV="1">
            <a:off x="1725651" y="705745"/>
            <a:ext cx="0" cy="9056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1D50786-8893-E94A-A7A8-2E38B7992DD3}"/>
              </a:ext>
            </a:extLst>
          </p:cNvPr>
          <p:cNvSpPr/>
          <p:nvPr/>
        </p:nvSpPr>
        <p:spPr>
          <a:xfrm>
            <a:off x="3557002" y="1611351"/>
            <a:ext cx="741556" cy="741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2870692-AAB5-934C-811A-C4AF9EAEB874}"/>
              </a:ext>
            </a:extLst>
          </p:cNvPr>
          <p:cNvCxnSpPr>
            <a:stCxn id="15" idx="0"/>
          </p:cNvCxnSpPr>
          <p:nvPr/>
        </p:nvCxnSpPr>
        <p:spPr>
          <a:xfrm flipV="1">
            <a:off x="3927780" y="705745"/>
            <a:ext cx="0" cy="9056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DF884B-41AA-CA4A-BA56-49DCAFAFF644}"/>
              </a:ext>
            </a:extLst>
          </p:cNvPr>
          <p:cNvSpPr/>
          <p:nvPr/>
        </p:nvSpPr>
        <p:spPr>
          <a:xfrm>
            <a:off x="6041429" y="1611351"/>
            <a:ext cx="741556" cy="741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6F555B7-3462-D849-AC85-D4EB0BE15D35}"/>
              </a:ext>
            </a:extLst>
          </p:cNvPr>
          <p:cNvCxnSpPr>
            <a:stCxn id="18" idx="0"/>
          </p:cNvCxnSpPr>
          <p:nvPr/>
        </p:nvCxnSpPr>
        <p:spPr>
          <a:xfrm flipV="1">
            <a:off x="6412207" y="705745"/>
            <a:ext cx="0" cy="9056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ED09BB0-E50F-7C48-923E-B46535F83138}"/>
              </a:ext>
            </a:extLst>
          </p:cNvPr>
          <p:cNvSpPr/>
          <p:nvPr/>
        </p:nvSpPr>
        <p:spPr>
          <a:xfrm>
            <a:off x="9409571" y="1611351"/>
            <a:ext cx="741556" cy="741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E28FDF9-7F35-4441-9FFA-D8A3CC80986C}"/>
              </a:ext>
            </a:extLst>
          </p:cNvPr>
          <p:cNvCxnSpPr>
            <a:stCxn id="20" idx="0"/>
          </p:cNvCxnSpPr>
          <p:nvPr/>
        </p:nvCxnSpPr>
        <p:spPr>
          <a:xfrm flipV="1">
            <a:off x="9780349" y="705745"/>
            <a:ext cx="0" cy="9056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E4EAAD8-835F-2D41-99C9-AEB5848165E4}"/>
              </a:ext>
            </a:extLst>
          </p:cNvPr>
          <p:cNvSpPr/>
          <p:nvPr/>
        </p:nvSpPr>
        <p:spPr>
          <a:xfrm>
            <a:off x="2819188" y="4144536"/>
            <a:ext cx="741556" cy="741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E1E655-9A36-5549-9507-5ECE58BCA34A}"/>
              </a:ext>
            </a:extLst>
          </p:cNvPr>
          <p:cNvSpPr/>
          <p:nvPr/>
        </p:nvSpPr>
        <p:spPr>
          <a:xfrm>
            <a:off x="4298558" y="4144536"/>
            <a:ext cx="741556" cy="741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8396170-61E0-2943-9759-BC7FDC719129}"/>
              </a:ext>
            </a:extLst>
          </p:cNvPr>
          <p:cNvCxnSpPr>
            <a:stCxn id="22" idx="0"/>
            <a:endCxn id="15" idx="3"/>
          </p:cNvCxnSpPr>
          <p:nvPr/>
        </p:nvCxnSpPr>
        <p:spPr>
          <a:xfrm flipV="1">
            <a:off x="3189966" y="2244309"/>
            <a:ext cx="475634" cy="190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F896A9E-BB58-5D42-BD4C-9350518CCDAE}"/>
              </a:ext>
            </a:extLst>
          </p:cNvPr>
          <p:cNvCxnSpPr>
            <a:stCxn id="23" idx="0"/>
            <a:endCxn id="15" idx="5"/>
          </p:cNvCxnSpPr>
          <p:nvPr/>
        </p:nvCxnSpPr>
        <p:spPr>
          <a:xfrm flipH="1" flipV="1">
            <a:off x="4189960" y="2244309"/>
            <a:ext cx="479376" cy="190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594CF50-C7A9-8A47-B627-ADABCACC0C05}"/>
              </a:ext>
            </a:extLst>
          </p:cNvPr>
          <p:cNvSpPr/>
          <p:nvPr/>
        </p:nvSpPr>
        <p:spPr>
          <a:xfrm>
            <a:off x="5303615" y="4144536"/>
            <a:ext cx="741556" cy="741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0A9BFB4-1FAC-994E-8D73-3489F01C1625}"/>
              </a:ext>
            </a:extLst>
          </p:cNvPr>
          <p:cNvSpPr/>
          <p:nvPr/>
        </p:nvSpPr>
        <p:spPr>
          <a:xfrm>
            <a:off x="6782985" y="4144536"/>
            <a:ext cx="741556" cy="741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C91C4CC-B6D8-C946-8C20-F6EDEEF4481C}"/>
              </a:ext>
            </a:extLst>
          </p:cNvPr>
          <p:cNvCxnSpPr>
            <a:stCxn id="32" idx="0"/>
          </p:cNvCxnSpPr>
          <p:nvPr/>
        </p:nvCxnSpPr>
        <p:spPr>
          <a:xfrm flipV="1">
            <a:off x="5674393" y="2244309"/>
            <a:ext cx="475634" cy="190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3E6D8AC-CA12-144B-A4C3-F1A739C995AC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6674387" y="2244309"/>
            <a:ext cx="479376" cy="190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6896A18-8596-C740-B67F-351456255072}"/>
              </a:ext>
            </a:extLst>
          </p:cNvPr>
          <p:cNvCxnSpPr>
            <a:endCxn id="18" idx="4"/>
          </p:cNvCxnSpPr>
          <p:nvPr/>
        </p:nvCxnSpPr>
        <p:spPr>
          <a:xfrm flipV="1">
            <a:off x="6041429" y="2352907"/>
            <a:ext cx="370778" cy="3902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55BA3F8-4BCF-2041-8C8B-C3F46E6833AF}"/>
              </a:ext>
            </a:extLst>
          </p:cNvPr>
          <p:cNvCxnSpPr>
            <a:endCxn id="18" idx="4"/>
          </p:cNvCxnSpPr>
          <p:nvPr/>
        </p:nvCxnSpPr>
        <p:spPr>
          <a:xfrm flipH="1" flipV="1">
            <a:off x="6412207" y="2352907"/>
            <a:ext cx="370778" cy="3841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A2ED5A0-0CC6-824F-AE36-A691C18C4B35}"/>
              </a:ext>
            </a:extLst>
          </p:cNvPr>
          <p:cNvSpPr/>
          <p:nvPr/>
        </p:nvSpPr>
        <p:spPr>
          <a:xfrm>
            <a:off x="8671757" y="4144536"/>
            <a:ext cx="741556" cy="741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56AB7FC-9155-FB48-BE48-1C896F069E18}"/>
              </a:ext>
            </a:extLst>
          </p:cNvPr>
          <p:cNvSpPr/>
          <p:nvPr/>
        </p:nvSpPr>
        <p:spPr>
          <a:xfrm>
            <a:off x="10151127" y="4144536"/>
            <a:ext cx="741556" cy="741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070E1D1E-359B-CE4E-97FC-39B14742066D}"/>
              </a:ext>
            </a:extLst>
          </p:cNvPr>
          <p:cNvCxnSpPr>
            <a:stCxn id="40" idx="0"/>
          </p:cNvCxnSpPr>
          <p:nvPr/>
        </p:nvCxnSpPr>
        <p:spPr>
          <a:xfrm flipV="1">
            <a:off x="9042535" y="2244309"/>
            <a:ext cx="475634" cy="190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ADFDD3C6-E1B7-7E4D-BDA3-CC4734D72480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10042529" y="2244309"/>
            <a:ext cx="479376" cy="190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37245D1-4C3C-4C42-9326-2CC9F73C4F6B}"/>
              </a:ext>
            </a:extLst>
          </p:cNvPr>
          <p:cNvCxnSpPr/>
          <p:nvPr/>
        </p:nvCxnSpPr>
        <p:spPr>
          <a:xfrm flipV="1">
            <a:off x="9409571" y="2352907"/>
            <a:ext cx="370778" cy="3902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77F6ABF-F237-8144-AA4A-8472C25B49FD}"/>
              </a:ext>
            </a:extLst>
          </p:cNvPr>
          <p:cNvSpPr/>
          <p:nvPr/>
        </p:nvSpPr>
        <p:spPr>
          <a:xfrm>
            <a:off x="10070673" y="2951855"/>
            <a:ext cx="414410" cy="414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3B1A3EE9-E839-6A4B-A655-6C67D4A515EB}"/>
                  </a:ext>
                </a:extLst>
              </p:cNvPr>
              <p:cNvSpPr txBox="1"/>
              <p:nvPr/>
            </p:nvSpPr>
            <p:spPr>
              <a:xfrm>
                <a:off x="3189966" y="5050211"/>
                <a:ext cx="1311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3B1A3EE9-E839-6A4B-A655-6C67D4A5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66" y="5050211"/>
                <a:ext cx="131138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D62A4BAD-6749-234C-980E-8C6F8052E125}"/>
                  </a:ext>
                </a:extLst>
              </p:cNvPr>
              <p:cNvSpPr txBox="1"/>
              <p:nvPr/>
            </p:nvSpPr>
            <p:spPr>
              <a:xfrm>
                <a:off x="5849392" y="5050211"/>
                <a:ext cx="1125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de-DE" dirty="0"/>
                  <a:t> B</a:t>
                </a: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D62A4BAD-6749-234C-980E-8C6F8052E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392" y="5050211"/>
                <a:ext cx="1125629" cy="369332"/>
              </a:xfrm>
              <a:prstGeom prst="rect">
                <a:avLst/>
              </a:prstGeom>
              <a:blipFill>
                <a:blip r:embed="rId3"/>
                <a:stretch>
                  <a:fillRect t="-6667" r="-3371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65A91E02-7EA5-3648-806A-8211806C4840}"/>
                  </a:ext>
                </a:extLst>
              </p:cNvPr>
              <p:cNvSpPr txBox="1"/>
              <p:nvPr/>
            </p:nvSpPr>
            <p:spPr>
              <a:xfrm>
                <a:off x="9042535" y="5050211"/>
                <a:ext cx="1433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65A91E02-7EA5-3648-806A-8211806C4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535" y="5050211"/>
                <a:ext cx="14332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7218371C-C45F-C340-A37A-337A1BA8A4EF}"/>
                  </a:ext>
                </a:extLst>
              </p:cNvPr>
              <p:cNvSpPr txBox="1"/>
              <p:nvPr/>
            </p:nvSpPr>
            <p:spPr>
              <a:xfrm>
                <a:off x="1214858" y="5036634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7218371C-C45F-C340-A37A-337A1BA8A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858" y="5036634"/>
                <a:ext cx="86433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97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D04759F-56A1-D541-95EB-7A9BE6FCDB0B}"/>
              </a:ext>
            </a:extLst>
          </p:cNvPr>
          <p:cNvSpPr/>
          <p:nvPr/>
        </p:nvSpPr>
        <p:spPr>
          <a:xfrm>
            <a:off x="4035017" y="2203151"/>
            <a:ext cx="1933127" cy="193312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47858B9-6263-694F-BE64-5A5A437DBA00}"/>
              </a:ext>
            </a:extLst>
          </p:cNvPr>
          <p:cNvCxnSpPr/>
          <p:nvPr/>
        </p:nvCxnSpPr>
        <p:spPr>
          <a:xfrm>
            <a:off x="4035017" y="3169715"/>
            <a:ext cx="193312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A27D21C-173B-6C4C-8F83-0CC04985A465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001580" y="1141466"/>
            <a:ext cx="1" cy="1061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35EEDB-C5C9-6D47-86F1-1F4DE6A3A276}"/>
              </a:ext>
            </a:extLst>
          </p:cNvPr>
          <p:cNvCxnSpPr>
            <a:endCxn id="2" idx="4"/>
          </p:cNvCxnSpPr>
          <p:nvPr/>
        </p:nvCxnSpPr>
        <p:spPr>
          <a:xfrm flipV="1">
            <a:off x="2884345" y="4136278"/>
            <a:ext cx="2117236" cy="9757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CB47FC2-FE75-014E-9484-9CF1E4A581EB}"/>
              </a:ext>
            </a:extLst>
          </p:cNvPr>
          <p:cNvCxnSpPr>
            <a:endCxn id="2" idx="4"/>
          </p:cNvCxnSpPr>
          <p:nvPr/>
        </p:nvCxnSpPr>
        <p:spPr>
          <a:xfrm flipH="1" flipV="1">
            <a:off x="5001581" y="4136278"/>
            <a:ext cx="2117234" cy="9757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EFA2575-32CA-0D49-B7F9-5DD77B59DA49}"/>
              </a:ext>
            </a:extLst>
          </p:cNvPr>
          <p:cNvCxnSpPr>
            <a:endCxn id="2" idx="4"/>
          </p:cNvCxnSpPr>
          <p:nvPr/>
        </p:nvCxnSpPr>
        <p:spPr>
          <a:xfrm flipV="1">
            <a:off x="5001580" y="4136278"/>
            <a:ext cx="1" cy="9665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96996DA-75F2-4C47-B52D-6FB13A9A4C04}"/>
              </a:ext>
            </a:extLst>
          </p:cNvPr>
          <p:cNvSpPr/>
          <p:nvPr/>
        </p:nvSpPr>
        <p:spPr>
          <a:xfrm>
            <a:off x="3637951" y="4314546"/>
            <a:ext cx="610023" cy="6100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</a:t>
            </a:r>
            <a:r>
              <a:rPr lang="de-DE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AF2B72-6254-CF42-B693-C08972CB17A9}"/>
              </a:ext>
            </a:extLst>
          </p:cNvPr>
          <p:cNvSpPr/>
          <p:nvPr/>
        </p:nvSpPr>
        <p:spPr>
          <a:xfrm>
            <a:off x="4696568" y="4314547"/>
            <a:ext cx="610023" cy="6100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</a:t>
            </a:r>
            <a:r>
              <a:rPr lang="de-DE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31EFE8-E396-764C-B7B1-864CE9E18B8C}"/>
              </a:ext>
            </a:extLst>
          </p:cNvPr>
          <p:cNvSpPr/>
          <p:nvPr/>
        </p:nvSpPr>
        <p:spPr>
          <a:xfrm>
            <a:off x="5817153" y="4314548"/>
            <a:ext cx="610023" cy="6100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</a:t>
            </a:r>
            <a:r>
              <a:rPr lang="de-DE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B7D17F-D55F-0D4D-9BED-9E9B5AE3C7AE}"/>
              </a:ext>
            </a:extLst>
          </p:cNvPr>
          <p:cNvSpPr txBox="1"/>
          <p:nvPr/>
        </p:nvSpPr>
        <p:spPr>
          <a:xfrm>
            <a:off x="2579335" y="510284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r>
              <a:rPr lang="de-DE" baseline="-25000" dirty="0"/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4208769-44A5-E149-8AAC-8E64725D2076}"/>
              </a:ext>
            </a:extLst>
          </p:cNvPr>
          <p:cNvSpPr txBox="1"/>
          <p:nvPr/>
        </p:nvSpPr>
        <p:spPr>
          <a:xfrm>
            <a:off x="4820281" y="509644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r>
              <a:rPr lang="de-DE" baseline="-25000" dirty="0"/>
              <a:t>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1C6A202-7D59-1B49-8A65-C9E458A1113E}"/>
              </a:ext>
            </a:extLst>
          </p:cNvPr>
          <p:cNvSpPr txBox="1"/>
          <p:nvPr/>
        </p:nvSpPr>
        <p:spPr>
          <a:xfrm>
            <a:off x="7061227" y="511204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r>
              <a:rPr lang="de-DE" baseline="-250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6A9D0C7-FD4C-9C4F-8F2F-3E8A6EF3C975}"/>
                  </a:ext>
                </a:extLst>
              </p:cNvPr>
              <p:cNvSpPr txBox="1"/>
              <p:nvPr/>
            </p:nvSpPr>
            <p:spPr>
              <a:xfrm>
                <a:off x="4774518" y="3293707"/>
                <a:ext cx="608949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6A9D0C7-FD4C-9C4F-8F2F-3E8A6EF3C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518" y="3293707"/>
                <a:ext cx="608949" cy="670696"/>
              </a:xfrm>
              <a:prstGeom prst="rect">
                <a:avLst/>
              </a:prstGeom>
              <a:blipFill>
                <a:blip r:embed="rId2"/>
                <a:stretch>
                  <a:fillRect l="-132653" t="-144444" r="-44898" b="-1981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winkelte Verbindung 25">
            <a:extLst>
              <a:ext uri="{FF2B5EF4-FFF2-40B4-BE49-F238E27FC236}">
                <a16:creationId xmlns:a16="http://schemas.microsoft.com/office/drawing/2014/main" id="{1CB33822-1C2A-D247-90FD-549CDC19E03D}"/>
              </a:ext>
            </a:extLst>
          </p:cNvPr>
          <p:cNvCxnSpPr>
            <a:cxnSpLocks/>
          </p:cNvCxnSpPr>
          <p:nvPr/>
        </p:nvCxnSpPr>
        <p:spPr>
          <a:xfrm flipV="1">
            <a:off x="4436988" y="2525340"/>
            <a:ext cx="1055549" cy="481747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0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86542D6-A889-564A-9511-2469961F6184}"/>
              </a:ext>
            </a:extLst>
          </p:cNvPr>
          <p:cNvSpPr/>
          <p:nvPr/>
        </p:nvSpPr>
        <p:spPr>
          <a:xfrm>
            <a:off x="2632736" y="4314250"/>
            <a:ext cx="681197" cy="68119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C267BA-1AFD-D14A-A44D-3BF6CDC779C8}"/>
              </a:ext>
            </a:extLst>
          </p:cNvPr>
          <p:cNvSpPr/>
          <p:nvPr/>
        </p:nvSpPr>
        <p:spPr>
          <a:xfrm>
            <a:off x="4613936" y="4314250"/>
            <a:ext cx="681197" cy="68119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5B3311-5CB7-AA4F-ADF5-0AD6708188C7}"/>
              </a:ext>
            </a:extLst>
          </p:cNvPr>
          <p:cNvSpPr/>
          <p:nvPr/>
        </p:nvSpPr>
        <p:spPr>
          <a:xfrm>
            <a:off x="6595136" y="4314250"/>
            <a:ext cx="681197" cy="68119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9AE4A8-803B-B744-AF17-3C593B16F6CF}"/>
              </a:ext>
            </a:extLst>
          </p:cNvPr>
          <p:cNvSpPr/>
          <p:nvPr/>
        </p:nvSpPr>
        <p:spPr>
          <a:xfrm>
            <a:off x="2632736" y="2791272"/>
            <a:ext cx="681197" cy="68119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EB7F06-C0B6-AF48-A7F8-CC12EFCF07F2}"/>
              </a:ext>
            </a:extLst>
          </p:cNvPr>
          <p:cNvSpPr/>
          <p:nvPr/>
        </p:nvSpPr>
        <p:spPr>
          <a:xfrm>
            <a:off x="4613936" y="2791272"/>
            <a:ext cx="681197" cy="68119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6FB5E1-759E-4A47-994B-922AC22D6290}"/>
              </a:ext>
            </a:extLst>
          </p:cNvPr>
          <p:cNvSpPr/>
          <p:nvPr/>
        </p:nvSpPr>
        <p:spPr>
          <a:xfrm>
            <a:off x="6595136" y="2791272"/>
            <a:ext cx="681197" cy="68119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6DC696-57B1-9247-8A03-D42253383CC1}"/>
              </a:ext>
            </a:extLst>
          </p:cNvPr>
          <p:cNvSpPr/>
          <p:nvPr/>
        </p:nvSpPr>
        <p:spPr>
          <a:xfrm>
            <a:off x="2632736" y="1268294"/>
            <a:ext cx="681197" cy="68119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49E536-F3A1-0A42-A588-D308FA456345}"/>
              </a:ext>
            </a:extLst>
          </p:cNvPr>
          <p:cNvSpPr/>
          <p:nvPr/>
        </p:nvSpPr>
        <p:spPr>
          <a:xfrm>
            <a:off x="4613936" y="1268294"/>
            <a:ext cx="681197" cy="68119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61C836-4736-D24B-9F44-38AAE74B414F}"/>
              </a:ext>
            </a:extLst>
          </p:cNvPr>
          <p:cNvSpPr/>
          <p:nvPr/>
        </p:nvSpPr>
        <p:spPr>
          <a:xfrm>
            <a:off x="6595136" y="1268294"/>
            <a:ext cx="681197" cy="68119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E0988BC-0650-AE42-AD92-288B79D10E4C}"/>
              </a:ext>
            </a:extLst>
          </p:cNvPr>
          <p:cNvCxnSpPr>
            <a:stCxn id="2" idx="0"/>
            <a:endCxn id="5" idx="4"/>
          </p:cNvCxnSpPr>
          <p:nvPr/>
        </p:nvCxnSpPr>
        <p:spPr>
          <a:xfrm flipV="1">
            <a:off x="2973335" y="3472469"/>
            <a:ext cx="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EFC7797-2DF2-C946-9DF1-714720863683}"/>
              </a:ext>
            </a:extLst>
          </p:cNvPr>
          <p:cNvCxnSpPr>
            <a:stCxn id="2" idx="0"/>
            <a:endCxn id="6" idx="4"/>
          </p:cNvCxnSpPr>
          <p:nvPr/>
        </p:nvCxnSpPr>
        <p:spPr>
          <a:xfrm flipV="1">
            <a:off x="2973335" y="3472469"/>
            <a:ext cx="198120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F00C2A6-80B1-F644-AE9A-CD80303B7C3B}"/>
              </a:ext>
            </a:extLst>
          </p:cNvPr>
          <p:cNvCxnSpPr>
            <a:stCxn id="2" idx="0"/>
            <a:endCxn id="7" idx="4"/>
          </p:cNvCxnSpPr>
          <p:nvPr/>
        </p:nvCxnSpPr>
        <p:spPr>
          <a:xfrm flipV="1">
            <a:off x="2973335" y="3472469"/>
            <a:ext cx="396240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F569D39-31D2-974F-8AFD-3766E5C979E1}"/>
              </a:ext>
            </a:extLst>
          </p:cNvPr>
          <p:cNvCxnSpPr>
            <a:stCxn id="3" idx="0"/>
            <a:endCxn id="6" idx="4"/>
          </p:cNvCxnSpPr>
          <p:nvPr/>
        </p:nvCxnSpPr>
        <p:spPr>
          <a:xfrm flipV="1">
            <a:off x="4954535" y="3472469"/>
            <a:ext cx="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87C5CBC-80B8-9642-92B5-83BD2B51037D}"/>
              </a:ext>
            </a:extLst>
          </p:cNvPr>
          <p:cNvCxnSpPr>
            <a:stCxn id="3" idx="0"/>
            <a:endCxn id="5" idx="4"/>
          </p:cNvCxnSpPr>
          <p:nvPr/>
        </p:nvCxnSpPr>
        <p:spPr>
          <a:xfrm flipH="1" flipV="1">
            <a:off x="2973335" y="3472469"/>
            <a:ext cx="198120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AB21625-BCD4-514E-AFE7-62AE8AB012C4}"/>
              </a:ext>
            </a:extLst>
          </p:cNvPr>
          <p:cNvCxnSpPr>
            <a:stCxn id="3" idx="0"/>
            <a:endCxn id="7" idx="4"/>
          </p:cNvCxnSpPr>
          <p:nvPr/>
        </p:nvCxnSpPr>
        <p:spPr>
          <a:xfrm flipV="1">
            <a:off x="4954535" y="3472469"/>
            <a:ext cx="198120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9BB3AF0-9F78-2544-8B0B-0D7EDFF56596}"/>
              </a:ext>
            </a:extLst>
          </p:cNvPr>
          <p:cNvCxnSpPr>
            <a:stCxn id="4" idx="0"/>
            <a:endCxn id="6" idx="4"/>
          </p:cNvCxnSpPr>
          <p:nvPr/>
        </p:nvCxnSpPr>
        <p:spPr>
          <a:xfrm flipH="1" flipV="1">
            <a:off x="4954535" y="3472469"/>
            <a:ext cx="198120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8378DA8-AAEE-7143-8BE7-2C474B8DB77C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V="1">
            <a:off x="6935735" y="3472469"/>
            <a:ext cx="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ECA0270-5ABA-9244-9626-9408BB2F2AA0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H="1" flipV="1">
            <a:off x="2973335" y="3472469"/>
            <a:ext cx="396240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B360C9E-0908-8844-9113-B3E573975356}"/>
              </a:ext>
            </a:extLst>
          </p:cNvPr>
          <p:cNvCxnSpPr>
            <a:stCxn id="5" idx="0"/>
            <a:endCxn id="8" idx="4"/>
          </p:cNvCxnSpPr>
          <p:nvPr/>
        </p:nvCxnSpPr>
        <p:spPr>
          <a:xfrm flipV="1">
            <a:off x="2973335" y="1949491"/>
            <a:ext cx="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2D607ED-E685-AB45-BBA8-BD265F07EA06}"/>
              </a:ext>
            </a:extLst>
          </p:cNvPr>
          <p:cNvCxnSpPr>
            <a:stCxn id="5" idx="0"/>
            <a:endCxn id="9" idx="4"/>
          </p:cNvCxnSpPr>
          <p:nvPr/>
        </p:nvCxnSpPr>
        <p:spPr>
          <a:xfrm flipV="1">
            <a:off x="2973335" y="1949491"/>
            <a:ext cx="198120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7B1CE38-4725-E84B-A422-090E33F672E0}"/>
              </a:ext>
            </a:extLst>
          </p:cNvPr>
          <p:cNvCxnSpPr>
            <a:stCxn id="5" idx="0"/>
            <a:endCxn id="10" idx="4"/>
          </p:cNvCxnSpPr>
          <p:nvPr/>
        </p:nvCxnSpPr>
        <p:spPr>
          <a:xfrm flipV="1">
            <a:off x="2973335" y="1949491"/>
            <a:ext cx="396240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3B00383-A724-B64E-BE33-A0AF2E8B8375}"/>
              </a:ext>
            </a:extLst>
          </p:cNvPr>
          <p:cNvCxnSpPr>
            <a:stCxn id="6" idx="0"/>
            <a:endCxn id="9" idx="4"/>
          </p:cNvCxnSpPr>
          <p:nvPr/>
        </p:nvCxnSpPr>
        <p:spPr>
          <a:xfrm flipV="1">
            <a:off x="4954535" y="1949491"/>
            <a:ext cx="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B22865-69FC-4841-89CD-B08B0D0D7539}"/>
              </a:ext>
            </a:extLst>
          </p:cNvPr>
          <p:cNvCxnSpPr>
            <a:stCxn id="6" idx="0"/>
            <a:endCxn id="10" idx="4"/>
          </p:cNvCxnSpPr>
          <p:nvPr/>
        </p:nvCxnSpPr>
        <p:spPr>
          <a:xfrm flipV="1">
            <a:off x="4954535" y="1949491"/>
            <a:ext cx="198120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7AEBA27-5FA1-8641-9AEA-60849609AF3D}"/>
              </a:ext>
            </a:extLst>
          </p:cNvPr>
          <p:cNvCxnSpPr>
            <a:stCxn id="6" idx="0"/>
            <a:endCxn id="8" idx="4"/>
          </p:cNvCxnSpPr>
          <p:nvPr/>
        </p:nvCxnSpPr>
        <p:spPr>
          <a:xfrm flipH="1" flipV="1">
            <a:off x="2973335" y="1949491"/>
            <a:ext cx="198120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6D17826-124D-8B41-8B62-0695C5DE747C}"/>
              </a:ext>
            </a:extLst>
          </p:cNvPr>
          <p:cNvCxnSpPr>
            <a:stCxn id="7" idx="0"/>
            <a:endCxn id="10" idx="4"/>
          </p:cNvCxnSpPr>
          <p:nvPr/>
        </p:nvCxnSpPr>
        <p:spPr>
          <a:xfrm flipV="1">
            <a:off x="6935735" y="1949491"/>
            <a:ext cx="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216C7B8-79C0-014B-BD53-38F7CD6CA7ED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4954535" y="1949491"/>
            <a:ext cx="198120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92CB19B-0188-F744-90B7-24EC9167C742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H="1" flipV="1">
            <a:off x="2973335" y="1949491"/>
            <a:ext cx="396240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D8221F3-001F-7C44-80D1-F66B421B4E58}"/>
              </a:ext>
            </a:extLst>
          </p:cNvPr>
          <p:cNvCxnSpPr>
            <a:stCxn id="8" idx="0"/>
          </p:cNvCxnSpPr>
          <p:nvPr/>
        </p:nvCxnSpPr>
        <p:spPr>
          <a:xfrm flipV="1">
            <a:off x="2973335" y="509364"/>
            <a:ext cx="0" cy="7589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6E0E9A5-0137-8B4B-8239-875C45B986D8}"/>
              </a:ext>
            </a:extLst>
          </p:cNvPr>
          <p:cNvCxnSpPr>
            <a:stCxn id="9" idx="0"/>
          </p:cNvCxnSpPr>
          <p:nvPr/>
        </p:nvCxnSpPr>
        <p:spPr>
          <a:xfrm flipV="1">
            <a:off x="4954535" y="497090"/>
            <a:ext cx="0" cy="7712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C86AB54F-ECD4-B14F-8FD2-7277E6167031}"/>
              </a:ext>
            </a:extLst>
          </p:cNvPr>
          <p:cNvCxnSpPr>
            <a:stCxn id="10" idx="0"/>
          </p:cNvCxnSpPr>
          <p:nvPr/>
        </p:nvCxnSpPr>
        <p:spPr>
          <a:xfrm flipV="1">
            <a:off x="6935735" y="570733"/>
            <a:ext cx="0" cy="6975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A3A915A-90E9-544E-9973-32E620D65EE6}"/>
                  </a:ext>
                </a:extLst>
              </p:cNvPr>
              <p:cNvSpPr txBox="1"/>
              <p:nvPr/>
            </p:nvSpPr>
            <p:spPr>
              <a:xfrm>
                <a:off x="2632736" y="3190345"/>
                <a:ext cx="713928" cy="223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A3A915A-90E9-544E-9973-32E620D6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736" y="3190345"/>
                <a:ext cx="713928" cy="223651"/>
              </a:xfrm>
              <a:prstGeom prst="rect">
                <a:avLst/>
              </a:prstGeom>
              <a:blipFill>
                <a:blip r:embed="rId2"/>
                <a:stretch>
                  <a:fillRect l="-1724" t="-121053" b="-184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Gewinkelte Verbindung 54">
            <a:extLst>
              <a:ext uri="{FF2B5EF4-FFF2-40B4-BE49-F238E27FC236}">
                <a16:creationId xmlns:a16="http://schemas.microsoft.com/office/drawing/2014/main" id="{4ED33337-C5A4-914C-8D3F-ACBC2D7F78B0}"/>
              </a:ext>
            </a:extLst>
          </p:cNvPr>
          <p:cNvCxnSpPr>
            <a:cxnSpLocks/>
          </p:cNvCxnSpPr>
          <p:nvPr/>
        </p:nvCxnSpPr>
        <p:spPr>
          <a:xfrm flipV="1">
            <a:off x="2794852" y="2928494"/>
            <a:ext cx="356964" cy="124629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B5343148-7390-8A4A-952F-FD46BDD612EF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2632736" y="3131871"/>
            <a:ext cx="68119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BDAA7390-6070-3840-A9F4-A668E90F307A}"/>
              </a:ext>
            </a:extLst>
          </p:cNvPr>
          <p:cNvCxnSpPr>
            <a:stCxn id="6" idx="2"/>
            <a:endCxn id="6" idx="6"/>
          </p:cNvCxnSpPr>
          <p:nvPr/>
        </p:nvCxnSpPr>
        <p:spPr>
          <a:xfrm>
            <a:off x="4613936" y="3131871"/>
            <a:ext cx="68119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5DB260FC-BA45-A041-9309-9F811140EE6D}"/>
              </a:ext>
            </a:extLst>
          </p:cNvPr>
          <p:cNvCxnSpPr>
            <a:stCxn id="7" idx="2"/>
            <a:endCxn id="7" idx="6"/>
          </p:cNvCxnSpPr>
          <p:nvPr/>
        </p:nvCxnSpPr>
        <p:spPr>
          <a:xfrm>
            <a:off x="6595136" y="3131871"/>
            <a:ext cx="68119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507A5F8F-AFAE-2741-B254-71EE6CD47223}"/>
              </a:ext>
            </a:extLst>
          </p:cNvPr>
          <p:cNvCxnSpPr>
            <a:stCxn id="8" idx="2"/>
            <a:endCxn id="8" idx="6"/>
          </p:cNvCxnSpPr>
          <p:nvPr/>
        </p:nvCxnSpPr>
        <p:spPr>
          <a:xfrm>
            <a:off x="2632736" y="1608893"/>
            <a:ext cx="68119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7DA80DD4-99D8-EE42-A923-0C80EF0BFED8}"/>
              </a:ext>
            </a:extLst>
          </p:cNvPr>
          <p:cNvCxnSpPr>
            <a:stCxn id="9" idx="2"/>
            <a:endCxn id="9" idx="6"/>
          </p:cNvCxnSpPr>
          <p:nvPr/>
        </p:nvCxnSpPr>
        <p:spPr>
          <a:xfrm>
            <a:off x="4613936" y="1608893"/>
            <a:ext cx="68119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EF2BE5B0-A724-4C47-B05C-A2A0CBEED5BE}"/>
              </a:ext>
            </a:extLst>
          </p:cNvPr>
          <p:cNvCxnSpPr>
            <a:stCxn id="10" idx="2"/>
            <a:endCxn id="10" idx="6"/>
          </p:cNvCxnSpPr>
          <p:nvPr/>
        </p:nvCxnSpPr>
        <p:spPr>
          <a:xfrm>
            <a:off x="6595136" y="1608893"/>
            <a:ext cx="68119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FF35DC45-BE38-F946-99FB-DE02BC1F58A8}"/>
                  </a:ext>
                </a:extLst>
              </p:cNvPr>
              <p:cNvSpPr txBox="1"/>
              <p:nvPr/>
            </p:nvSpPr>
            <p:spPr>
              <a:xfrm>
                <a:off x="4646667" y="3190345"/>
                <a:ext cx="713928" cy="223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FF35DC45-BE38-F946-99FB-DE02BC1F5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67" y="3190345"/>
                <a:ext cx="713928" cy="223651"/>
              </a:xfrm>
              <a:prstGeom prst="rect">
                <a:avLst/>
              </a:prstGeom>
              <a:blipFill>
                <a:blip r:embed="rId3"/>
                <a:stretch>
                  <a:fillRect l="-1754" t="-121053" b="-184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BF89122D-F443-6341-B0DB-FCD295168C8C}"/>
                  </a:ext>
                </a:extLst>
              </p:cNvPr>
              <p:cNvSpPr txBox="1"/>
              <p:nvPr/>
            </p:nvSpPr>
            <p:spPr>
              <a:xfrm>
                <a:off x="6651394" y="3190344"/>
                <a:ext cx="713928" cy="223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BF89122D-F443-6341-B0DB-FCD29516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94" y="3190344"/>
                <a:ext cx="713928" cy="223651"/>
              </a:xfrm>
              <a:prstGeom prst="rect">
                <a:avLst/>
              </a:prstGeom>
              <a:blipFill>
                <a:blip r:embed="rId3"/>
                <a:stretch>
                  <a:fillRect l="-1754" t="-121053" b="-184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71">
            <a:extLst>
              <a:ext uri="{FF2B5EF4-FFF2-40B4-BE49-F238E27FC236}">
                <a16:creationId xmlns:a16="http://schemas.microsoft.com/office/drawing/2014/main" id="{EAB954D5-7F4B-2646-BC20-884F534A40F5}"/>
              </a:ext>
            </a:extLst>
          </p:cNvPr>
          <p:cNvCxnSpPr>
            <a:cxnSpLocks/>
          </p:cNvCxnSpPr>
          <p:nvPr/>
        </p:nvCxnSpPr>
        <p:spPr>
          <a:xfrm flipV="1">
            <a:off x="4776052" y="2912631"/>
            <a:ext cx="356964" cy="124629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 Verbindung 72">
            <a:extLst>
              <a:ext uri="{FF2B5EF4-FFF2-40B4-BE49-F238E27FC236}">
                <a16:creationId xmlns:a16="http://schemas.microsoft.com/office/drawing/2014/main" id="{3E7226B2-D2FC-4B4D-8C01-8B039AAFE55A}"/>
              </a:ext>
            </a:extLst>
          </p:cNvPr>
          <p:cNvCxnSpPr>
            <a:cxnSpLocks/>
          </p:cNvCxnSpPr>
          <p:nvPr/>
        </p:nvCxnSpPr>
        <p:spPr>
          <a:xfrm flipV="1">
            <a:off x="6757252" y="2912630"/>
            <a:ext cx="356964" cy="124629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>
            <a:extLst>
              <a:ext uri="{FF2B5EF4-FFF2-40B4-BE49-F238E27FC236}">
                <a16:creationId xmlns:a16="http://schemas.microsoft.com/office/drawing/2014/main" id="{6C4D6886-AA27-8948-8FF8-8A757503EF55}"/>
              </a:ext>
            </a:extLst>
          </p:cNvPr>
          <p:cNvCxnSpPr>
            <a:cxnSpLocks/>
          </p:cNvCxnSpPr>
          <p:nvPr/>
        </p:nvCxnSpPr>
        <p:spPr>
          <a:xfrm flipV="1">
            <a:off x="6750095" y="1411140"/>
            <a:ext cx="356964" cy="124629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winkelte Verbindung 74">
            <a:extLst>
              <a:ext uri="{FF2B5EF4-FFF2-40B4-BE49-F238E27FC236}">
                <a16:creationId xmlns:a16="http://schemas.microsoft.com/office/drawing/2014/main" id="{CF8C4F48-5291-3943-8A7B-DC6CA11F6B51}"/>
              </a:ext>
            </a:extLst>
          </p:cNvPr>
          <p:cNvCxnSpPr>
            <a:cxnSpLocks/>
          </p:cNvCxnSpPr>
          <p:nvPr/>
        </p:nvCxnSpPr>
        <p:spPr>
          <a:xfrm flipV="1">
            <a:off x="4776052" y="1390508"/>
            <a:ext cx="356964" cy="124629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 Verbindung 75">
            <a:extLst>
              <a:ext uri="{FF2B5EF4-FFF2-40B4-BE49-F238E27FC236}">
                <a16:creationId xmlns:a16="http://schemas.microsoft.com/office/drawing/2014/main" id="{F47317C9-9289-CE42-86C7-9061F3FDB04D}"/>
              </a:ext>
            </a:extLst>
          </p:cNvPr>
          <p:cNvCxnSpPr>
            <a:cxnSpLocks/>
          </p:cNvCxnSpPr>
          <p:nvPr/>
        </p:nvCxnSpPr>
        <p:spPr>
          <a:xfrm flipV="1">
            <a:off x="2794852" y="1390508"/>
            <a:ext cx="356964" cy="124629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B0419D98-C340-C741-B424-1302872DF95C}"/>
                  </a:ext>
                </a:extLst>
              </p:cNvPr>
              <p:cNvSpPr txBox="1"/>
              <p:nvPr/>
            </p:nvSpPr>
            <p:spPr>
              <a:xfrm>
                <a:off x="2632736" y="1667367"/>
                <a:ext cx="713928" cy="223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B0419D98-C340-C741-B424-1302872DF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736" y="1667367"/>
                <a:ext cx="713928" cy="223651"/>
              </a:xfrm>
              <a:prstGeom prst="rect">
                <a:avLst/>
              </a:prstGeom>
              <a:blipFill>
                <a:blip r:embed="rId2"/>
                <a:stretch>
                  <a:fillRect l="-1724" t="-121053" b="-184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22946EAC-A451-B94B-B5E0-0D952AAB5AF6}"/>
                  </a:ext>
                </a:extLst>
              </p:cNvPr>
              <p:cNvSpPr txBox="1"/>
              <p:nvPr/>
            </p:nvSpPr>
            <p:spPr>
              <a:xfrm>
                <a:off x="4613936" y="1645292"/>
                <a:ext cx="713928" cy="223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22946EAC-A451-B94B-B5E0-0D952AAB5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936" y="1645292"/>
                <a:ext cx="713928" cy="223651"/>
              </a:xfrm>
              <a:prstGeom prst="rect">
                <a:avLst/>
              </a:prstGeom>
              <a:blipFill>
                <a:blip r:embed="rId4"/>
                <a:stretch>
                  <a:fillRect l="-1724" t="-133333" b="-194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A1688BFA-CA0F-634F-A60F-F9E6F4AE239D}"/>
                  </a:ext>
                </a:extLst>
              </p:cNvPr>
              <p:cNvSpPr txBox="1"/>
              <p:nvPr/>
            </p:nvSpPr>
            <p:spPr>
              <a:xfrm>
                <a:off x="6627867" y="1661321"/>
                <a:ext cx="713928" cy="223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A1688BFA-CA0F-634F-A60F-F9E6F4AE2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867" y="1661321"/>
                <a:ext cx="713928" cy="223651"/>
              </a:xfrm>
              <a:prstGeom prst="rect">
                <a:avLst/>
              </a:prstGeom>
              <a:blipFill>
                <a:blip r:embed="rId5"/>
                <a:stretch>
                  <a:fillRect l="-1754" t="-133333" b="-194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9EBC128-1A82-9245-A1F5-7D1B84E4B91A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4954534" y="4995447"/>
            <a:ext cx="1" cy="7671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F40D8A10-8136-E94F-8DE7-9DC2FFD462A1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935734" y="4995447"/>
            <a:ext cx="1" cy="7671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939C208C-7D3B-A742-8D48-B06744D11FAC}"/>
              </a:ext>
            </a:extLst>
          </p:cNvPr>
          <p:cNvSpPr txBox="1"/>
          <p:nvPr/>
        </p:nvSpPr>
        <p:spPr>
          <a:xfrm>
            <a:off x="4807034" y="570758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r>
              <a:rPr lang="de-DE" baseline="-25000" dirty="0"/>
              <a:t>1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4C4DF4F1-61E2-8648-9A8B-3850A2F46D72}"/>
              </a:ext>
            </a:extLst>
          </p:cNvPr>
          <p:cNvSpPr txBox="1"/>
          <p:nvPr/>
        </p:nvSpPr>
        <p:spPr>
          <a:xfrm>
            <a:off x="6758582" y="568943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r>
              <a:rPr lang="de-DE" baseline="-25000" dirty="0"/>
              <a:t>2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889BA268-A797-CA4C-83AA-8168397CED3C}"/>
              </a:ext>
            </a:extLst>
          </p:cNvPr>
          <p:cNvSpPr txBox="1"/>
          <p:nvPr/>
        </p:nvSpPr>
        <p:spPr>
          <a:xfrm>
            <a:off x="7695689" y="447018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 Layer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326FD914-20E8-354D-B02D-4E862FE76A0C}"/>
              </a:ext>
            </a:extLst>
          </p:cNvPr>
          <p:cNvSpPr txBox="1"/>
          <p:nvPr/>
        </p:nvSpPr>
        <p:spPr>
          <a:xfrm>
            <a:off x="7695688" y="2947204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Hidden Layer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587BC0D3-3395-854A-824A-ECCAAD000E29}"/>
              </a:ext>
            </a:extLst>
          </p:cNvPr>
          <p:cNvSpPr txBox="1"/>
          <p:nvPr/>
        </p:nvSpPr>
        <p:spPr>
          <a:xfrm>
            <a:off x="7606722" y="1390508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82003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86542D6-A889-564A-9511-2469961F6184}"/>
              </a:ext>
            </a:extLst>
          </p:cNvPr>
          <p:cNvSpPr/>
          <p:nvPr/>
        </p:nvSpPr>
        <p:spPr>
          <a:xfrm>
            <a:off x="2632736" y="4314250"/>
            <a:ext cx="681197" cy="68119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C267BA-1AFD-D14A-A44D-3BF6CDC779C8}"/>
              </a:ext>
            </a:extLst>
          </p:cNvPr>
          <p:cNvSpPr/>
          <p:nvPr/>
        </p:nvSpPr>
        <p:spPr>
          <a:xfrm>
            <a:off x="4613936" y="4314250"/>
            <a:ext cx="681197" cy="68119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5B3311-5CB7-AA4F-ADF5-0AD6708188C7}"/>
              </a:ext>
            </a:extLst>
          </p:cNvPr>
          <p:cNvSpPr/>
          <p:nvPr/>
        </p:nvSpPr>
        <p:spPr>
          <a:xfrm>
            <a:off x="6595136" y="4314250"/>
            <a:ext cx="681197" cy="68119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9AE4A8-803B-B744-AF17-3C593B16F6CF}"/>
              </a:ext>
            </a:extLst>
          </p:cNvPr>
          <p:cNvSpPr/>
          <p:nvPr/>
        </p:nvSpPr>
        <p:spPr>
          <a:xfrm>
            <a:off x="2632736" y="2791272"/>
            <a:ext cx="681197" cy="68119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EB7F06-C0B6-AF48-A7F8-CC12EFCF07F2}"/>
              </a:ext>
            </a:extLst>
          </p:cNvPr>
          <p:cNvSpPr/>
          <p:nvPr/>
        </p:nvSpPr>
        <p:spPr>
          <a:xfrm>
            <a:off x="4613936" y="2791272"/>
            <a:ext cx="681197" cy="68119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6FB5E1-759E-4A47-994B-922AC22D6290}"/>
              </a:ext>
            </a:extLst>
          </p:cNvPr>
          <p:cNvSpPr/>
          <p:nvPr/>
        </p:nvSpPr>
        <p:spPr>
          <a:xfrm>
            <a:off x="6595136" y="2791272"/>
            <a:ext cx="681197" cy="68119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E0988BC-0650-AE42-AD92-288B79D10E4C}"/>
              </a:ext>
            </a:extLst>
          </p:cNvPr>
          <p:cNvCxnSpPr>
            <a:stCxn id="2" idx="0"/>
            <a:endCxn id="5" idx="4"/>
          </p:cNvCxnSpPr>
          <p:nvPr/>
        </p:nvCxnSpPr>
        <p:spPr>
          <a:xfrm flipV="1">
            <a:off x="2973335" y="3472469"/>
            <a:ext cx="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EFC7797-2DF2-C946-9DF1-714720863683}"/>
              </a:ext>
            </a:extLst>
          </p:cNvPr>
          <p:cNvCxnSpPr>
            <a:stCxn id="2" idx="0"/>
            <a:endCxn id="6" idx="4"/>
          </p:cNvCxnSpPr>
          <p:nvPr/>
        </p:nvCxnSpPr>
        <p:spPr>
          <a:xfrm flipV="1">
            <a:off x="2973335" y="3472469"/>
            <a:ext cx="198120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F00C2A6-80B1-F644-AE9A-CD80303B7C3B}"/>
              </a:ext>
            </a:extLst>
          </p:cNvPr>
          <p:cNvCxnSpPr>
            <a:stCxn id="2" idx="0"/>
            <a:endCxn id="7" idx="4"/>
          </p:cNvCxnSpPr>
          <p:nvPr/>
        </p:nvCxnSpPr>
        <p:spPr>
          <a:xfrm flipV="1">
            <a:off x="2973335" y="3472469"/>
            <a:ext cx="396240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F569D39-31D2-974F-8AFD-3766E5C979E1}"/>
              </a:ext>
            </a:extLst>
          </p:cNvPr>
          <p:cNvCxnSpPr>
            <a:stCxn id="3" idx="0"/>
            <a:endCxn id="6" idx="4"/>
          </p:cNvCxnSpPr>
          <p:nvPr/>
        </p:nvCxnSpPr>
        <p:spPr>
          <a:xfrm flipV="1">
            <a:off x="4954535" y="3472469"/>
            <a:ext cx="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87C5CBC-80B8-9642-92B5-83BD2B51037D}"/>
              </a:ext>
            </a:extLst>
          </p:cNvPr>
          <p:cNvCxnSpPr>
            <a:stCxn id="3" idx="0"/>
            <a:endCxn id="5" idx="4"/>
          </p:cNvCxnSpPr>
          <p:nvPr/>
        </p:nvCxnSpPr>
        <p:spPr>
          <a:xfrm flipH="1" flipV="1">
            <a:off x="2973335" y="3472469"/>
            <a:ext cx="198120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AB21625-BCD4-514E-AFE7-62AE8AB012C4}"/>
              </a:ext>
            </a:extLst>
          </p:cNvPr>
          <p:cNvCxnSpPr>
            <a:stCxn id="3" idx="0"/>
            <a:endCxn id="7" idx="4"/>
          </p:cNvCxnSpPr>
          <p:nvPr/>
        </p:nvCxnSpPr>
        <p:spPr>
          <a:xfrm flipV="1">
            <a:off x="4954535" y="3472469"/>
            <a:ext cx="198120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9BB3AF0-9F78-2544-8B0B-0D7EDFF56596}"/>
              </a:ext>
            </a:extLst>
          </p:cNvPr>
          <p:cNvCxnSpPr>
            <a:stCxn id="4" idx="0"/>
            <a:endCxn id="6" idx="4"/>
          </p:cNvCxnSpPr>
          <p:nvPr/>
        </p:nvCxnSpPr>
        <p:spPr>
          <a:xfrm flipH="1" flipV="1">
            <a:off x="4954535" y="3472469"/>
            <a:ext cx="198120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8378DA8-AAEE-7143-8BE7-2C474B8DB77C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V="1">
            <a:off x="6935735" y="3472469"/>
            <a:ext cx="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ECA0270-5ABA-9244-9626-9408BB2F2AA0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H="1" flipV="1">
            <a:off x="2973335" y="3472469"/>
            <a:ext cx="396240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B360C9E-0908-8844-9113-B3E57397535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973335" y="1949491"/>
            <a:ext cx="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3B00383-A724-B64E-BE33-A0AF2E8B8375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954535" y="1949491"/>
            <a:ext cx="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6D17826-124D-8B41-8B62-0695C5DE747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935735" y="1949491"/>
            <a:ext cx="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A3A915A-90E9-544E-9973-32E620D65EE6}"/>
                  </a:ext>
                </a:extLst>
              </p:cNvPr>
              <p:cNvSpPr txBox="1"/>
              <p:nvPr/>
            </p:nvSpPr>
            <p:spPr>
              <a:xfrm>
                <a:off x="2632736" y="3190345"/>
                <a:ext cx="713928" cy="223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A3A915A-90E9-544E-9973-32E620D6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736" y="3190345"/>
                <a:ext cx="713928" cy="223651"/>
              </a:xfrm>
              <a:prstGeom prst="rect">
                <a:avLst/>
              </a:prstGeom>
              <a:blipFill>
                <a:blip r:embed="rId2"/>
                <a:stretch>
                  <a:fillRect l="-1724" t="-121053" b="-184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Gewinkelte Verbindung 54">
            <a:extLst>
              <a:ext uri="{FF2B5EF4-FFF2-40B4-BE49-F238E27FC236}">
                <a16:creationId xmlns:a16="http://schemas.microsoft.com/office/drawing/2014/main" id="{4ED33337-C5A4-914C-8D3F-ACBC2D7F78B0}"/>
              </a:ext>
            </a:extLst>
          </p:cNvPr>
          <p:cNvCxnSpPr>
            <a:cxnSpLocks/>
          </p:cNvCxnSpPr>
          <p:nvPr/>
        </p:nvCxnSpPr>
        <p:spPr>
          <a:xfrm flipV="1">
            <a:off x="2794852" y="2928494"/>
            <a:ext cx="356964" cy="124629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B5343148-7390-8A4A-952F-FD46BDD612EF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2632736" y="3131871"/>
            <a:ext cx="68119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BDAA7390-6070-3840-A9F4-A668E90F307A}"/>
              </a:ext>
            </a:extLst>
          </p:cNvPr>
          <p:cNvCxnSpPr>
            <a:stCxn id="6" idx="2"/>
            <a:endCxn id="6" idx="6"/>
          </p:cNvCxnSpPr>
          <p:nvPr/>
        </p:nvCxnSpPr>
        <p:spPr>
          <a:xfrm>
            <a:off x="4613936" y="3131871"/>
            <a:ext cx="68119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5DB260FC-BA45-A041-9309-9F811140EE6D}"/>
              </a:ext>
            </a:extLst>
          </p:cNvPr>
          <p:cNvCxnSpPr>
            <a:stCxn id="7" idx="2"/>
            <a:endCxn id="7" idx="6"/>
          </p:cNvCxnSpPr>
          <p:nvPr/>
        </p:nvCxnSpPr>
        <p:spPr>
          <a:xfrm>
            <a:off x="6595136" y="3131871"/>
            <a:ext cx="68119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FF35DC45-BE38-F946-99FB-DE02BC1F58A8}"/>
                  </a:ext>
                </a:extLst>
              </p:cNvPr>
              <p:cNvSpPr txBox="1"/>
              <p:nvPr/>
            </p:nvSpPr>
            <p:spPr>
              <a:xfrm>
                <a:off x="4646667" y="3190345"/>
                <a:ext cx="713928" cy="223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FF35DC45-BE38-F946-99FB-DE02BC1F5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67" y="3190345"/>
                <a:ext cx="713928" cy="223651"/>
              </a:xfrm>
              <a:prstGeom prst="rect">
                <a:avLst/>
              </a:prstGeom>
              <a:blipFill>
                <a:blip r:embed="rId3"/>
                <a:stretch>
                  <a:fillRect l="-1754" t="-121053" b="-184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BF89122D-F443-6341-B0DB-FCD295168C8C}"/>
                  </a:ext>
                </a:extLst>
              </p:cNvPr>
              <p:cNvSpPr txBox="1"/>
              <p:nvPr/>
            </p:nvSpPr>
            <p:spPr>
              <a:xfrm>
                <a:off x="6651394" y="3190344"/>
                <a:ext cx="713928" cy="223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BF89122D-F443-6341-B0DB-FCD29516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94" y="3190344"/>
                <a:ext cx="713928" cy="223651"/>
              </a:xfrm>
              <a:prstGeom prst="rect">
                <a:avLst/>
              </a:prstGeom>
              <a:blipFill>
                <a:blip r:embed="rId3"/>
                <a:stretch>
                  <a:fillRect l="-1754" t="-121053" b="-184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71">
            <a:extLst>
              <a:ext uri="{FF2B5EF4-FFF2-40B4-BE49-F238E27FC236}">
                <a16:creationId xmlns:a16="http://schemas.microsoft.com/office/drawing/2014/main" id="{EAB954D5-7F4B-2646-BC20-884F534A40F5}"/>
              </a:ext>
            </a:extLst>
          </p:cNvPr>
          <p:cNvCxnSpPr>
            <a:cxnSpLocks/>
          </p:cNvCxnSpPr>
          <p:nvPr/>
        </p:nvCxnSpPr>
        <p:spPr>
          <a:xfrm flipV="1">
            <a:off x="4776052" y="2912631"/>
            <a:ext cx="356964" cy="124629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 Verbindung 72">
            <a:extLst>
              <a:ext uri="{FF2B5EF4-FFF2-40B4-BE49-F238E27FC236}">
                <a16:creationId xmlns:a16="http://schemas.microsoft.com/office/drawing/2014/main" id="{3E7226B2-D2FC-4B4D-8C01-8B039AAFE55A}"/>
              </a:ext>
            </a:extLst>
          </p:cNvPr>
          <p:cNvCxnSpPr>
            <a:cxnSpLocks/>
          </p:cNvCxnSpPr>
          <p:nvPr/>
        </p:nvCxnSpPr>
        <p:spPr>
          <a:xfrm flipV="1">
            <a:off x="6757252" y="2912630"/>
            <a:ext cx="356964" cy="124629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9EBC128-1A82-9245-A1F5-7D1B84E4B91A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4954534" y="4995447"/>
            <a:ext cx="1" cy="7671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F40D8A10-8136-E94F-8DE7-9DC2FFD462A1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935734" y="4995447"/>
            <a:ext cx="1" cy="7671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939C208C-7D3B-A742-8D48-B06744D11FAC}"/>
              </a:ext>
            </a:extLst>
          </p:cNvPr>
          <p:cNvSpPr txBox="1"/>
          <p:nvPr/>
        </p:nvSpPr>
        <p:spPr>
          <a:xfrm>
            <a:off x="4807034" y="570758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r>
              <a:rPr lang="de-DE" baseline="-25000" dirty="0"/>
              <a:t>1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4C4DF4F1-61E2-8648-9A8B-3850A2F46D72}"/>
              </a:ext>
            </a:extLst>
          </p:cNvPr>
          <p:cNvSpPr txBox="1"/>
          <p:nvPr/>
        </p:nvSpPr>
        <p:spPr>
          <a:xfrm>
            <a:off x="6758582" y="568943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r>
              <a:rPr lang="de-DE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9261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86542D6-A889-564A-9511-2469961F6184}"/>
              </a:ext>
            </a:extLst>
          </p:cNvPr>
          <p:cNvSpPr/>
          <p:nvPr/>
        </p:nvSpPr>
        <p:spPr>
          <a:xfrm>
            <a:off x="2632736" y="4314250"/>
            <a:ext cx="681197" cy="68119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C267BA-1AFD-D14A-A44D-3BF6CDC779C8}"/>
              </a:ext>
            </a:extLst>
          </p:cNvPr>
          <p:cNvSpPr/>
          <p:nvPr/>
        </p:nvSpPr>
        <p:spPr>
          <a:xfrm>
            <a:off x="4613936" y="4314250"/>
            <a:ext cx="681197" cy="68119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5B3311-5CB7-AA4F-ADF5-0AD6708188C7}"/>
              </a:ext>
            </a:extLst>
          </p:cNvPr>
          <p:cNvSpPr/>
          <p:nvPr/>
        </p:nvSpPr>
        <p:spPr>
          <a:xfrm>
            <a:off x="6595136" y="4314250"/>
            <a:ext cx="681197" cy="68119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EB7F06-C0B6-AF48-A7F8-CC12EFCF07F2}"/>
              </a:ext>
            </a:extLst>
          </p:cNvPr>
          <p:cNvSpPr/>
          <p:nvPr/>
        </p:nvSpPr>
        <p:spPr>
          <a:xfrm>
            <a:off x="4613936" y="2791272"/>
            <a:ext cx="681197" cy="68119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6FB5E1-759E-4A47-994B-922AC22D6290}"/>
              </a:ext>
            </a:extLst>
          </p:cNvPr>
          <p:cNvSpPr/>
          <p:nvPr/>
        </p:nvSpPr>
        <p:spPr>
          <a:xfrm>
            <a:off x="6595136" y="2791272"/>
            <a:ext cx="681197" cy="68119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61C836-4736-D24B-9F44-38AAE74B414F}"/>
              </a:ext>
            </a:extLst>
          </p:cNvPr>
          <p:cNvSpPr/>
          <p:nvPr/>
        </p:nvSpPr>
        <p:spPr>
          <a:xfrm>
            <a:off x="5643913" y="1268294"/>
            <a:ext cx="681197" cy="68119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EFC7797-2DF2-C946-9DF1-714720863683}"/>
              </a:ext>
            </a:extLst>
          </p:cNvPr>
          <p:cNvCxnSpPr>
            <a:stCxn id="2" idx="0"/>
            <a:endCxn id="6" idx="4"/>
          </p:cNvCxnSpPr>
          <p:nvPr/>
        </p:nvCxnSpPr>
        <p:spPr>
          <a:xfrm flipV="1">
            <a:off x="2973335" y="3472469"/>
            <a:ext cx="198120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F00C2A6-80B1-F644-AE9A-CD80303B7C3B}"/>
              </a:ext>
            </a:extLst>
          </p:cNvPr>
          <p:cNvCxnSpPr>
            <a:stCxn id="2" idx="0"/>
            <a:endCxn id="7" idx="4"/>
          </p:cNvCxnSpPr>
          <p:nvPr/>
        </p:nvCxnSpPr>
        <p:spPr>
          <a:xfrm flipV="1">
            <a:off x="2973335" y="3472469"/>
            <a:ext cx="396240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F569D39-31D2-974F-8AFD-3766E5C979E1}"/>
              </a:ext>
            </a:extLst>
          </p:cNvPr>
          <p:cNvCxnSpPr>
            <a:stCxn id="3" idx="0"/>
            <a:endCxn id="6" idx="4"/>
          </p:cNvCxnSpPr>
          <p:nvPr/>
        </p:nvCxnSpPr>
        <p:spPr>
          <a:xfrm flipV="1">
            <a:off x="4954535" y="3472469"/>
            <a:ext cx="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AB21625-BCD4-514E-AFE7-62AE8AB012C4}"/>
              </a:ext>
            </a:extLst>
          </p:cNvPr>
          <p:cNvCxnSpPr>
            <a:stCxn id="3" idx="0"/>
            <a:endCxn id="7" idx="4"/>
          </p:cNvCxnSpPr>
          <p:nvPr/>
        </p:nvCxnSpPr>
        <p:spPr>
          <a:xfrm flipV="1">
            <a:off x="4954535" y="3472469"/>
            <a:ext cx="198120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9BB3AF0-9F78-2544-8B0B-0D7EDFF56596}"/>
              </a:ext>
            </a:extLst>
          </p:cNvPr>
          <p:cNvCxnSpPr>
            <a:stCxn id="4" idx="0"/>
            <a:endCxn id="6" idx="4"/>
          </p:cNvCxnSpPr>
          <p:nvPr/>
        </p:nvCxnSpPr>
        <p:spPr>
          <a:xfrm flipH="1" flipV="1">
            <a:off x="4954535" y="3472469"/>
            <a:ext cx="198120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8378DA8-AAEE-7143-8BE7-2C474B8DB77C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V="1">
            <a:off x="6935735" y="3472469"/>
            <a:ext cx="0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7B1CE38-4725-E84B-A422-090E33F672E0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973335" y="1949491"/>
            <a:ext cx="3011177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B22865-69FC-4841-89CD-B08B0D0D7539}"/>
              </a:ext>
            </a:extLst>
          </p:cNvPr>
          <p:cNvCxnSpPr>
            <a:stCxn id="6" idx="0"/>
            <a:endCxn id="10" idx="4"/>
          </p:cNvCxnSpPr>
          <p:nvPr/>
        </p:nvCxnSpPr>
        <p:spPr>
          <a:xfrm flipV="1">
            <a:off x="4954535" y="1949491"/>
            <a:ext cx="1029977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6D17826-124D-8B41-8B62-0695C5DE747C}"/>
              </a:ext>
            </a:extLst>
          </p:cNvPr>
          <p:cNvCxnSpPr>
            <a:stCxn id="7" idx="0"/>
            <a:endCxn id="10" idx="4"/>
          </p:cNvCxnSpPr>
          <p:nvPr/>
        </p:nvCxnSpPr>
        <p:spPr>
          <a:xfrm flipH="1" flipV="1">
            <a:off x="5984512" y="1949491"/>
            <a:ext cx="951223" cy="841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C86AB54F-ECD4-B14F-8FD2-7277E6167031}"/>
              </a:ext>
            </a:extLst>
          </p:cNvPr>
          <p:cNvCxnSpPr>
            <a:stCxn id="10" idx="0"/>
          </p:cNvCxnSpPr>
          <p:nvPr/>
        </p:nvCxnSpPr>
        <p:spPr>
          <a:xfrm flipV="1">
            <a:off x="5984512" y="570733"/>
            <a:ext cx="0" cy="6975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BDAA7390-6070-3840-A9F4-A668E90F307A}"/>
              </a:ext>
            </a:extLst>
          </p:cNvPr>
          <p:cNvCxnSpPr>
            <a:stCxn id="6" idx="2"/>
            <a:endCxn id="6" idx="6"/>
          </p:cNvCxnSpPr>
          <p:nvPr/>
        </p:nvCxnSpPr>
        <p:spPr>
          <a:xfrm>
            <a:off x="4613936" y="3131871"/>
            <a:ext cx="68119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5DB260FC-BA45-A041-9309-9F811140EE6D}"/>
              </a:ext>
            </a:extLst>
          </p:cNvPr>
          <p:cNvCxnSpPr>
            <a:stCxn id="7" idx="2"/>
            <a:endCxn id="7" idx="6"/>
          </p:cNvCxnSpPr>
          <p:nvPr/>
        </p:nvCxnSpPr>
        <p:spPr>
          <a:xfrm>
            <a:off x="6595136" y="3131871"/>
            <a:ext cx="68119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EF2BE5B0-A724-4C47-B05C-A2A0CBEED5BE}"/>
              </a:ext>
            </a:extLst>
          </p:cNvPr>
          <p:cNvCxnSpPr>
            <a:stCxn id="10" idx="2"/>
            <a:endCxn id="10" idx="6"/>
          </p:cNvCxnSpPr>
          <p:nvPr/>
        </p:nvCxnSpPr>
        <p:spPr>
          <a:xfrm>
            <a:off x="5643913" y="1608893"/>
            <a:ext cx="68119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FF35DC45-BE38-F946-99FB-DE02BC1F58A8}"/>
                  </a:ext>
                </a:extLst>
              </p:cNvPr>
              <p:cNvSpPr txBox="1"/>
              <p:nvPr/>
            </p:nvSpPr>
            <p:spPr>
              <a:xfrm>
                <a:off x="4646667" y="3190345"/>
                <a:ext cx="713928" cy="223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FF35DC45-BE38-F946-99FB-DE02BC1F5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67" y="3190345"/>
                <a:ext cx="713928" cy="223651"/>
              </a:xfrm>
              <a:prstGeom prst="rect">
                <a:avLst/>
              </a:prstGeom>
              <a:blipFill>
                <a:blip r:embed="rId2"/>
                <a:stretch>
                  <a:fillRect l="-1754" t="-121053" b="-184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BF89122D-F443-6341-B0DB-FCD295168C8C}"/>
                  </a:ext>
                </a:extLst>
              </p:cNvPr>
              <p:cNvSpPr txBox="1"/>
              <p:nvPr/>
            </p:nvSpPr>
            <p:spPr>
              <a:xfrm>
                <a:off x="6651394" y="3190344"/>
                <a:ext cx="713928" cy="223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BF89122D-F443-6341-B0DB-FCD29516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94" y="3190344"/>
                <a:ext cx="713928" cy="223651"/>
              </a:xfrm>
              <a:prstGeom prst="rect">
                <a:avLst/>
              </a:prstGeom>
              <a:blipFill>
                <a:blip r:embed="rId2"/>
                <a:stretch>
                  <a:fillRect l="-1754" t="-121053" b="-184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71">
            <a:extLst>
              <a:ext uri="{FF2B5EF4-FFF2-40B4-BE49-F238E27FC236}">
                <a16:creationId xmlns:a16="http://schemas.microsoft.com/office/drawing/2014/main" id="{EAB954D5-7F4B-2646-BC20-884F534A40F5}"/>
              </a:ext>
            </a:extLst>
          </p:cNvPr>
          <p:cNvCxnSpPr>
            <a:cxnSpLocks/>
          </p:cNvCxnSpPr>
          <p:nvPr/>
        </p:nvCxnSpPr>
        <p:spPr>
          <a:xfrm flipV="1">
            <a:off x="4776052" y="2912631"/>
            <a:ext cx="356964" cy="124629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 Verbindung 72">
            <a:extLst>
              <a:ext uri="{FF2B5EF4-FFF2-40B4-BE49-F238E27FC236}">
                <a16:creationId xmlns:a16="http://schemas.microsoft.com/office/drawing/2014/main" id="{3E7226B2-D2FC-4B4D-8C01-8B039AAFE55A}"/>
              </a:ext>
            </a:extLst>
          </p:cNvPr>
          <p:cNvCxnSpPr>
            <a:cxnSpLocks/>
          </p:cNvCxnSpPr>
          <p:nvPr/>
        </p:nvCxnSpPr>
        <p:spPr>
          <a:xfrm flipV="1">
            <a:off x="6757252" y="2912630"/>
            <a:ext cx="356964" cy="124629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>
            <a:extLst>
              <a:ext uri="{FF2B5EF4-FFF2-40B4-BE49-F238E27FC236}">
                <a16:creationId xmlns:a16="http://schemas.microsoft.com/office/drawing/2014/main" id="{6C4D6886-AA27-8948-8FF8-8A757503EF55}"/>
              </a:ext>
            </a:extLst>
          </p:cNvPr>
          <p:cNvCxnSpPr>
            <a:cxnSpLocks/>
          </p:cNvCxnSpPr>
          <p:nvPr/>
        </p:nvCxnSpPr>
        <p:spPr>
          <a:xfrm flipV="1">
            <a:off x="5798872" y="1411140"/>
            <a:ext cx="356964" cy="124629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A1688BFA-CA0F-634F-A60F-F9E6F4AE239D}"/>
                  </a:ext>
                </a:extLst>
              </p:cNvPr>
              <p:cNvSpPr txBox="1"/>
              <p:nvPr/>
            </p:nvSpPr>
            <p:spPr>
              <a:xfrm>
                <a:off x="5676644" y="1661321"/>
                <a:ext cx="713928" cy="223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A1688BFA-CA0F-634F-A60F-F9E6F4AE2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644" y="1661321"/>
                <a:ext cx="713928" cy="223651"/>
              </a:xfrm>
              <a:prstGeom prst="rect">
                <a:avLst/>
              </a:prstGeom>
              <a:blipFill>
                <a:blip r:embed="rId3"/>
                <a:stretch>
                  <a:fillRect l="-1754" t="-133333" b="-194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9EBC128-1A82-9245-A1F5-7D1B84E4B91A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4954534" y="4995447"/>
            <a:ext cx="1" cy="7671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F40D8A10-8136-E94F-8DE7-9DC2FFD462A1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935734" y="4995447"/>
            <a:ext cx="1" cy="7671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939C208C-7D3B-A742-8D48-B06744D11FAC}"/>
              </a:ext>
            </a:extLst>
          </p:cNvPr>
          <p:cNvSpPr txBox="1"/>
          <p:nvPr/>
        </p:nvSpPr>
        <p:spPr>
          <a:xfrm>
            <a:off x="4807034" y="570758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r>
              <a:rPr lang="de-DE" baseline="-25000" dirty="0"/>
              <a:t>1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4C4DF4F1-61E2-8648-9A8B-3850A2F46D72}"/>
              </a:ext>
            </a:extLst>
          </p:cNvPr>
          <p:cNvSpPr txBox="1"/>
          <p:nvPr/>
        </p:nvSpPr>
        <p:spPr>
          <a:xfrm>
            <a:off x="6758582" y="568943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r>
              <a:rPr lang="de-DE" baseline="-25000" dirty="0"/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EC6EE87-0DAA-9C4C-933B-6805D75A6848}"/>
              </a:ext>
            </a:extLst>
          </p:cNvPr>
          <p:cNvSpPr/>
          <p:nvPr/>
        </p:nvSpPr>
        <p:spPr>
          <a:xfrm>
            <a:off x="2632736" y="2791272"/>
            <a:ext cx="681197" cy="68119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9DC1EB-AC93-9D48-B3F0-5D0C82E73901}"/>
              </a:ext>
            </a:extLst>
          </p:cNvPr>
          <p:cNvSpPr txBox="1"/>
          <p:nvPr/>
        </p:nvSpPr>
        <p:spPr>
          <a:xfrm>
            <a:off x="3800524" y="212257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-0.5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340A2BC-395D-044D-91E1-7B023F969D54}"/>
              </a:ext>
            </a:extLst>
          </p:cNvPr>
          <p:cNvSpPr txBox="1"/>
          <p:nvPr/>
        </p:nvSpPr>
        <p:spPr>
          <a:xfrm>
            <a:off x="3896691" y="410085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-0.5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BFB91D9-087B-404A-8923-9BD772682EEC}"/>
              </a:ext>
            </a:extLst>
          </p:cNvPr>
          <p:cNvSpPr txBox="1"/>
          <p:nvPr/>
        </p:nvSpPr>
        <p:spPr>
          <a:xfrm>
            <a:off x="3606366" y="347246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-1.5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12B5A35-0138-574E-8101-8BC0DCC69BC8}"/>
              </a:ext>
            </a:extLst>
          </p:cNvPr>
          <p:cNvSpPr txBox="1"/>
          <p:nvPr/>
        </p:nvSpPr>
        <p:spPr>
          <a:xfrm>
            <a:off x="5328300" y="23426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99335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FE0BF5D-6DEE-F04B-A946-D25391805649}"/>
              </a:ext>
            </a:extLst>
          </p:cNvPr>
          <p:cNvGrpSpPr/>
          <p:nvPr/>
        </p:nvGrpSpPr>
        <p:grpSpPr>
          <a:xfrm>
            <a:off x="2503357" y="543038"/>
            <a:ext cx="7652885" cy="2529332"/>
            <a:chOff x="2503357" y="543038"/>
            <a:chExt cx="7652885" cy="2529332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482EE4B9-9F43-A94E-8042-5628B5575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9197" y="912370"/>
              <a:ext cx="2117045" cy="216000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97403018-E900-C542-8002-B7D02F406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3357" y="912370"/>
              <a:ext cx="1924578" cy="2160000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BFA2B569-1995-F04B-AC15-078FC1969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3428" y="912370"/>
              <a:ext cx="2014447" cy="2160000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91E13C75-1F92-E04B-9EE5-ADC574A8D113}"/>
                </a:ext>
              </a:extLst>
            </p:cNvPr>
            <p:cNvSpPr txBox="1"/>
            <p:nvPr/>
          </p:nvSpPr>
          <p:spPr>
            <a:xfrm>
              <a:off x="2709189" y="543038"/>
              <a:ext cx="151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Change Points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D445615-F6F6-AE42-8105-AB456D696F51}"/>
                </a:ext>
              </a:extLst>
            </p:cNvPr>
            <p:cNvSpPr txBox="1"/>
            <p:nvPr/>
          </p:nvSpPr>
          <p:spPr>
            <a:xfrm>
              <a:off x="5701288" y="543038"/>
              <a:ext cx="1198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Regression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BB83AC2-DE59-B74E-87AE-B0B7DD04BFBF}"/>
                </a:ext>
              </a:extLst>
            </p:cNvPr>
            <p:cNvSpPr txBox="1"/>
            <p:nvPr/>
          </p:nvSpPr>
          <p:spPr>
            <a:xfrm>
              <a:off x="8677700" y="543038"/>
              <a:ext cx="840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Cluster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E9230ED-5D52-004C-8218-E13A0C7FA573}"/>
              </a:ext>
            </a:extLst>
          </p:cNvPr>
          <p:cNvGrpSpPr/>
          <p:nvPr/>
        </p:nvGrpSpPr>
        <p:grpSpPr>
          <a:xfrm>
            <a:off x="3447783" y="3072370"/>
            <a:ext cx="5764033" cy="2529332"/>
            <a:chOff x="3608618" y="3072370"/>
            <a:chExt cx="5764033" cy="2529332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4B2BE85F-C8BD-7B48-AC9A-EBBF37903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8618" y="3441702"/>
              <a:ext cx="2188421" cy="2160000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88B00F41-7322-434B-831D-575E6785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00651" y="3441702"/>
              <a:ext cx="3072000" cy="2160000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2F33EF7-11ED-D046-97B2-42429B7CEEA4}"/>
                </a:ext>
              </a:extLst>
            </p:cNvPr>
            <p:cNvSpPr txBox="1"/>
            <p:nvPr/>
          </p:nvSpPr>
          <p:spPr>
            <a:xfrm>
              <a:off x="3999591" y="3080546"/>
              <a:ext cx="140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Klassifikation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390F061-600C-BB48-A0D5-6E2DCA49C830}"/>
                </a:ext>
              </a:extLst>
            </p:cNvPr>
            <p:cNvSpPr txBox="1"/>
            <p:nvPr/>
          </p:nvSpPr>
          <p:spPr>
            <a:xfrm>
              <a:off x="7052494" y="3072370"/>
              <a:ext cx="1568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Reinforcement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44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Macintosh PowerPoint</Application>
  <PresentationFormat>Breitbild</PresentationFormat>
  <Paragraphs>57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10</cp:revision>
  <cp:lastPrinted>2019-06-19T04:12:30Z</cp:lastPrinted>
  <dcterms:created xsi:type="dcterms:W3CDTF">2019-06-18T13:18:00Z</dcterms:created>
  <dcterms:modified xsi:type="dcterms:W3CDTF">2021-06-03T14:28:15Z</dcterms:modified>
</cp:coreProperties>
</file>