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 snapToObjects="1">
      <p:cViewPr varScale="1">
        <p:scale>
          <a:sx n="90" d="100"/>
          <a:sy n="90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E7FDF0-A9B4-DC4E-A5A5-BCFF70BB5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DC9F92-2226-5C45-9BE0-28821D21D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46DE0F-BF9A-E14C-83A1-3BE9F429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ADB6-3262-804E-8BAB-7D9FBB371644}" type="datetimeFigureOut">
              <a:rPr lang="de-DE" smtClean="0"/>
              <a:t>04.05.23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8E778C-46F4-A74A-ACF9-EF3AB9FB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254B10-0342-244F-9F0A-35FDA21C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5F13-0691-4448-9CEF-B2CA29F922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7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DF574C-EF35-DE40-81D5-2ACA8385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64B470-6EE6-A440-B7CF-24C1A0277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440C18-A9B1-B648-A2A8-193F588D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ADB6-3262-804E-8BAB-7D9FBB371644}" type="datetimeFigureOut">
              <a:rPr lang="de-DE" smtClean="0"/>
              <a:t>04.05.23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649674-8461-6E4F-8231-C56E567F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A340CA-D3A7-3F4C-A702-73DEAB41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5F13-0691-4448-9CEF-B2CA29F922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40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790CC1C-D846-D847-B555-BAF69FFF3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AC44D7-912B-0748-BE7C-02A99AC2D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ABAF37-CF14-7647-8C30-609D5B8B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ADB6-3262-804E-8BAB-7D9FBB371644}" type="datetimeFigureOut">
              <a:rPr lang="de-DE" smtClean="0"/>
              <a:t>04.05.23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CA68A9-77D7-9743-B370-5F9640DC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43DFC0-DFDC-3544-AD12-80AEEEA5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5F13-0691-4448-9CEF-B2CA29F922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69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E0CBA-09FA-9A4E-BE75-7A924839D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BD9DB3-10C7-E740-88BD-6D5B7EC66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802CB3-B9BE-5246-9578-88DF6143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ADB6-3262-804E-8BAB-7D9FBB371644}" type="datetimeFigureOut">
              <a:rPr lang="de-DE" smtClean="0"/>
              <a:t>04.05.23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29E0A0-F575-7D43-86F5-872573A7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BCD50E-8F88-DC45-9306-55D540BA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5F13-0691-4448-9CEF-B2CA29F922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13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F8FE2B-6E5D-4741-B96A-830F9DBC8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126303-EEFB-EC48-8B98-76312539F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26ADD1-E56C-C844-94F1-D49286E5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ADB6-3262-804E-8BAB-7D9FBB371644}" type="datetimeFigureOut">
              <a:rPr lang="de-DE" smtClean="0"/>
              <a:t>04.05.23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CCEB92-AFF6-8B44-BEAE-005CF4EE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ECAEC7-EC5D-1E41-9F87-CC955023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5F13-0691-4448-9CEF-B2CA29F922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51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3777B-C605-904E-9970-FA6AAADB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7BF514-8BCD-B54B-ADCE-BBA2DFB1B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64FE5-8D49-574F-A15D-2E8AD5F11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62C40B-B0FA-CF4E-8B64-1DF256D54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ADB6-3262-804E-8BAB-7D9FBB371644}" type="datetimeFigureOut">
              <a:rPr lang="de-DE" smtClean="0"/>
              <a:t>04.05.23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0E82D4-863B-8240-B360-6F744A750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658C78-7A02-CF4D-B54A-1E86E23C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5F13-0691-4448-9CEF-B2CA29F922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3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A69FE-13B5-944F-8892-6D7F4137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EB11C-1CC9-E14D-B949-A674A5290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64A595-5601-7041-B136-74DA43B27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D816DAD-AA84-DC4D-A1D0-45A92E838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683A635-029B-B34A-9F9A-887D04E43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9AD7F5E-0C24-0A42-B9E8-DF564A3E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ADB6-3262-804E-8BAB-7D9FBB371644}" type="datetimeFigureOut">
              <a:rPr lang="de-DE" smtClean="0"/>
              <a:t>04.05.23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198A2B-031C-2748-986D-24A3C0B5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D7F3A32-DF6C-734F-8B24-81A887B2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5F13-0691-4448-9CEF-B2CA29F922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33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597D4A-CD39-D54E-958C-D7199AB2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0F29DF-4C32-754D-B0B9-6FDADFB1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ADB6-3262-804E-8BAB-7D9FBB371644}" type="datetimeFigureOut">
              <a:rPr lang="de-DE" smtClean="0"/>
              <a:t>04.05.23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46B681-8882-7946-AF8F-580C0AA6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F3EC14-636D-B747-8BDC-8FC27AAE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5F13-0691-4448-9CEF-B2CA29F922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95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083B04F-6D67-4143-95DC-9EDF9778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ADB6-3262-804E-8BAB-7D9FBB371644}" type="datetimeFigureOut">
              <a:rPr lang="de-DE" smtClean="0"/>
              <a:t>04.05.23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82FC10F-9715-484C-B155-97DD95BF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7B8BBD-12DC-8B43-A120-EA62F139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5F13-0691-4448-9CEF-B2CA29F922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13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BA30A-5B22-A34D-9EEC-B75E21181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7FE267-DE87-A94C-833C-9E17460E3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129DE7-52A7-C24C-9D50-F0AAA2F88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109D1D-0A02-274D-910C-210E9A68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ADB6-3262-804E-8BAB-7D9FBB371644}" type="datetimeFigureOut">
              <a:rPr lang="de-DE" smtClean="0"/>
              <a:t>04.05.23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BAAFAD-1014-7043-9AE2-5A47F45A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9AB8E5-F503-B149-94E8-3BBDF0F0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5F13-0691-4448-9CEF-B2CA29F922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28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19532B-DB02-7944-BA07-85964575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452B773-BA40-0142-9158-C859C208B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31E795-2ACA-5A45-9B4F-3AB10C14D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5CF81B-EF55-CB4F-A394-FAB03F9C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ADB6-3262-804E-8BAB-7D9FBB371644}" type="datetimeFigureOut">
              <a:rPr lang="de-DE" smtClean="0"/>
              <a:t>04.05.23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05E7E1-58A6-A74F-99DC-2ACDE2C98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50BB7B-67FD-494B-BF50-9A5992FE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5F13-0691-4448-9CEF-B2CA29F922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81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14A347-F649-1746-985D-867CC46F8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472066-FDAC-5C4B-A79B-B8F3EB04B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E50A03-F06B-7349-B1C3-2F126443C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CADB6-3262-804E-8BAB-7D9FBB371644}" type="datetimeFigureOut">
              <a:rPr lang="de-DE" smtClean="0"/>
              <a:t>04.05.23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5047FB-6D3C-1846-965E-113F9EDF1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2E9DBF-6947-1641-B477-D10B5B8FE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55F13-0691-4448-9CEF-B2CA29F922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68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E057F21-DFB4-1F46-AD21-E370174AF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754" y="1903285"/>
            <a:ext cx="5944970" cy="342366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8AF1AB5-A95A-C04F-9C6A-3297ED769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599" y="2761456"/>
            <a:ext cx="1991449" cy="1475932"/>
          </a:xfrm>
          <a:prstGeom prst="rect">
            <a:avLst/>
          </a:prstGeom>
        </p:spPr>
      </p:pic>
      <p:sp>
        <p:nvSpPr>
          <p:cNvPr id="7" name="Pfeil nach unten 6">
            <a:extLst>
              <a:ext uri="{FF2B5EF4-FFF2-40B4-BE49-F238E27FC236}">
                <a16:creationId xmlns:a16="http://schemas.microsoft.com/office/drawing/2014/main" id="{180593B4-CC47-B040-AD9D-AC7ABEE35CE8}"/>
              </a:ext>
            </a:extLst>
          </p:cNvPr>
          <p:cNvSpPr/>
          <p:nvPr/>
        </p:nvSpPr>
        <p:spPr>
          <a:xfrm rot="16200000">
            <a:off x="3562130" y="3338830"/>
            <a:ext cx="451104" cy="39014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483BC6B-597C-1B4D-BC12-B042EA05C388}"/>
              </a:ext>
            </a:extLst>
          </p:cNvPr>
          <p:cNvSpPr txBox="1"/>
          <p:nvPr/>
        </p:nvSpPr>
        <p:spPr>
          <a:xfrm rot="5400000">
            <a:off x="2750134" y="3318379"/>
            <a:ext cx="94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Farbbild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ECF7C5A-EA18-6646-B2FB-BF908D751663}"/>
              </a:ext>
            </a:extLst>
          </p:cNvPr>
          <p:cNvSpPr txBox="1"/>
          <p:nvPr/>
        </p:nvSpPr>
        <p:spPr>
          <a:xfrm rot="5400000">
            <a:off x="9458204" y="2576790"/>
            <a:ext cx="93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Je Kanal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E49FD83-EAA3-1346-961B-4FC73A9D76E3}"/>
              </a:ext>
            </a:extLst>
          </p:cNvPr>
          <p:cNvSpPr txBox="1"/>
          <p:nvPr/>
        </p:nvSpPr>
        <p:spPr>
          <a:xfrm rot="5400000">
            <a:off x="9381742" y="4208583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Nach PCA</a:t>
            </a:r>
          </a:p>
        </p:txBody>
      </p:sp>
    </p:spTree>
    <p:extLst>
      <p:ext uri="{BB962C8B-B14F-4D97-AF65-F5344CB8AC3E}">
        <p14:creationId xmlns:p14="http://schemas.microsoft.com/office/powerpoint/2010/main" val="555653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3</cp:revision>
  <dcterms:created xsi:type="dcterms:W3CDTF">2023-05-04T12:53:28Z</dcterms:created>
  <dcterms:modified xsi:type="dcterms:W3CDTF">2023-05-04T13:02:18Z</dcterms:modified>
</cp:coreProperties>
</file>