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F7F7F"/>
    <a:srgbClr val="76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7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53" d="100"/>
          <a:sy n="153" d="100"/>
        </p:scale>
        <p:origin x="3088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80ABDD-7F82-4DDF-84C7-4D9722593BC5}" type="datetimeFigureOut">
              <a:rPr lang="de-DE" smtClean="0"/>
              <a:t>05.04.19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4BF771-08DA-40A0-9D00-6467CF8947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8980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DF49DABB-FB7E-B148-924C-569455DA52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750" y="1197314"/>
            <a:ext cx="7632700" cy="2387600"/>
          </a:xfrm>
        </p:spPr>
        <p:txBody>
          <a:bodyPr anchor="b">
            <a:normAutofit/>
          </a:bodyPr>
          <a:lstStyle>
            <a:lvl1pPr algn="ctr">
              <a:defRPr sz="3000" baseline="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72FA8374-93F4-F14C-8943-7912B1D34B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750" y="3676989"/>
            <a:ext cx="7632700" cy="1655762"/>
          </a:xfrm>
        </p:spPr>
        <p:txBody>
          <a:bodyPr/>
          <a:lstStyle>
            <a:lvl1pPr marL="0" indent="0" algn="ctr">
              <a:buNone/>
              <a:defRPr sz="1800" b="0" i="1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4CC11FB1-094F-7148-BC96-5DF220517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000" y="6452085"/>
            <a:ext cx="1260000" cy="27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D7589A33-02E2-964A-BA06-04BE3A205F21}" type="datetime1">
              <a:rPr lang="de-DE" smtClean="0"/>
              <a:t>05.04.19</a:t>
            </a:fld>
            <a:endParaRPr lang="de-DE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1C15391F-CB00-FD45-AA34-8A90CB2553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18741" y="6452085"/>
            <a:ext cx="4946754" cy="27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Wissenschaftliches Arbeiten mit Latex</a:t>
            </a:r>
            <a:endParaRPr lang="de-DE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8C6FB26A-20AE-564D-9EFD-77EE5D9D65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55043" y="6452085"/>
            <a:ext cx="615602" cy="27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0C8234A5-B1C0-4D2D-8D61-4D5A42DE5BC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3657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87999"/>
            <a:ext cx="1628775" cy="580482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750" y="299803"/>
            <a:ext cx="5898525" cy="5793022"/>
          </a:xfrm>
        </p:spPr>
        <p:txBody>
          <a:bodyPr vert="eaVert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18D374B-192E-4D67-93CA-8DF3AF91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92C5A-7D49-4C4D-BD5B-D047C319689B}" type="datetime1">
              <a:rPr lang="de-DE" smtClean="0"/>
              <a:t>05.04.19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4723D6C-F22A-4B65-A394-281891F0D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18741" y="6452085"/>
            <a:ext cx="4946754" cy="2772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Wissenschaftliches Arbeiten mit Latex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F7B20E7-41E1-4DDD-96E0-E3465FC34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55043" y="6452085"/>
            <a:ext cx="615602" cy="277200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algn="l"/>
            <a:fld id="{0C8234A5-B1C0-4D2D-8D61-4D5A42DE5BCC}" type="slidenum">
              <a:rPr lang="de-DE" smtClean="0"/>
              <a:pPr algn="l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862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FB42404-A4AA-416C-9647-DC3388571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9B2EC-1250-AF47-A278-0AC7FB261A4C}" type="datetime1">
              <a:rPr lang="de-DE" smtClean="0"/>
              <a:t>05.04.19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B0EA70C-EBBC-424F-9B11-E01F9C10A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18741" y="6452085"/>
            <a:ext cx="4946754" cy="2772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Wissenschaftliches Arbeiten mit Latex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1EF1969-6BAD-491E-9806-43D801615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55043" y="6452085"/>
            <a:ext cx="615602" cy="27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0C8234A5-B1C0-4D2D-8D61-4D5A42DE5BC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3929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3DFBEEE5-9912-49E0-A816-87CEB6837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5B2D8-5107-3747-A666-D8B7C798BF60}" type="datetime1">
              <a:rPr lang="de-DE" smtClean="0"/>
              <a:t>05.04.19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779695EE-1D29-40BF-ABB8-991F62A6F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18741" y="6452085"/>
            <a:ext cx="4946754" cy="2772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Wissenschaftliches Arbeiten mit Latex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B32846D5-1BBE-47FF-9D03-3BB9CD09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55043" y="6452085"/>
            <a:ext cx="615602" cy="27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0C8234A5-B1C0-4D2D-8D61-4D5A42DE5BC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8058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F6990A3-8E1B-4FBC-B9A1-FBF5E5619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6ACD9-3504-794D-9640-EC6F3BFC39E2}" type="datetime1">
              <a:rPr lang="de-DE" smtClean="0"/>
              <a:t>05.04.19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9BDE579-C4A7-4086-A100-AACB3ADB1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18741" y="6452085"/>
            <a:ext cx="4946754" cy="2772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Wissenschaftliches Arbeiten mit Latex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9572AC-3987-47B8-8EA9-28C62A751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55043" y="6452085"/>
            <a:ext cx="615602" cy="27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0C8234A5-B1C0-4D2D-8D61-4D5A42DE5BC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0242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540000"/>
            <a:ext cx="7632700" cy="936000"/>
          </a:xfrm>
        </p:spPr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750" y="1800000"/>
            <a:ext cx="3927850" cy="4292825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00000"/>
            <a:ext cx="3543300" cy="4292825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20CC2E05-A39C-4051-B6E9-9F2C4D418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D0CD1-4846-3347-8CBA-195050C5BB22}" type="datetime1">
              <a:rPr lang="de-DE" smtClean="0"/>
              <a:t>05.04.19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A290A7D-C441-4E4D-97E4-1B658673D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18741" y="6452085"/>
            <a:ext cx="4946754" cy="2772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Wissenschaftliches Arbeiten mit Latex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AC0A2929-92B8-472A-BCCA-8C8FDF0E4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55043" y="6452085"/>
            <a:ext cx="615602" cy="277200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algn="l"/>
            <a:fld id="{0C8234A5-B1C0-4D2D-8D61-4D5A42DE5BCC}" type="slidenum">
              <a:rPr lang="de-DE" smtClean="0"/>
              <a:pPr algn="l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1237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540000"/>
            <a:ext cx="7632450" cy="936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750" y="1620000"/>
            <a:ext cx="3726000" cy="486000"/>
          </a:xfrm>
        </p:spPr>
        <p:txBody>
          <a:bodyPr anchor="b">
            <a:normAutofit/>
          </a:bodyPr>
          <a:lstStyle>
            <a:lvl1pPr marL="0" indent="0">
              <a:buNone/>
              <a:defRPr sz="1500" b="1">
                <a:solidFill>
                  <a:srgbClr val="7F7F7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750" y="2300989"/>
            <a:ext cx="3726000" cy="3791836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30900" y="1620000"/>
            <a:ext cx="3741550" cy="486000"/>
          </a:xfrm>
        </p:spPr>
        <p:txBody>
          <a:bodyPr anchor="b">
            <a:normAutofit/>
          </a:bodyPr>
          <a:lstStyle>
            <a:lvl1pPr marL="0" indent="0">
              <a:buNone/>
              <a:defRPr sz="1500" b="1">
                <a:solidFill>
                  <a:srgbClr val="7F7F7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4050" y="2287003"/>
            <a:ext cx="3758400" cy="3805822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20979807-FC59-4C47-BE49-2D0A4EB7E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232AF-BA34-FF49-B92D-36E66B2CC79B}" type="datetime1">
              <a:rPr lang="de-DE" smtClean="0"/>
              <a:t>05.04.19</a:t>
            </a:fld>
            <a:endParaRPr lang="de-DE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4163811C-4F55-450C-9AE7-F86C70061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18741" y="6452085"/>
            <a:ext cx="4946754" cy="2772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Wissenschaftliches Arbeiten mit Latex</a:t>
            </a:r>
            <a:endParaRPr lang="de-DE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BF1F391-B483-4807-9CB1-7A9D6D41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55043" y="6452085"/>
            <a:ext cx="615602" cy="27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0C8234A5-B1C0-4D2D-8D61-4D5A42DE5BC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863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360000"/>
            <a:ext cx="3147830" cy="918000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440000"/>
            <a:ext cx="4285059" cy="4652825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9750" y="1440000"/>
            <a:ext cx="3147428" cy="4638779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E94467B8-D7B1-4DDA-8BB0-1655C7747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9523-4156-FB46-B8CE-775DC9B53467}" type="datetime1">
              <a:rPr lang="de-DE" smtClean="0"/>
              <a:t>05.04.19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5DC97D9-BC57-471F-9C83-B949506B2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18741" y="6452085"/>
            <a:ext cx="4946754" cy="2772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Wissenschaftliches Arbeiten mit Latex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E143242-2BA5-4BC2-AA1B-4F27697F5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55043" y="6452085"/>
            <a:ext cx="615602" cy="27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0C8234A5-B1C0-4D2D-8D61-4D5A42DE5BC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5731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99" y="360000"/>
            <a:ext cx="3140085" cy="918000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2" y="1439056"/>
            <a:ext cx="4285058" cy="465376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9750" y="1439055"/>
            <a:ext cx="3146650" cy="4653769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E165584A-E66E-4346-88F9-2F4E4F68D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5606F-971B-C44B-BCE0-3DC4B90C6CFB}" type="datetime1">
              <a:rPr lang="de-DE" smtClean="0"/>
              <a:t>05.04.19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3ECE4537-5835-470D-BC25-4CC7BB7AA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18741" y="6452085"/>
            <a:ext cx="4946754" cy="2772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Wissenschaftliches Arbeiten mit Latex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936C0FF2-8F92-4818-9BB3-398221E8D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55043" y="6452085"/>
            <a:ext cx="615602" cy="27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0C8234A5-B1C0-4D2D-8D61-4D5A42DE5BC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2336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540000"/>
            <a:ext cx="6912000" cy="936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750" y="1649862"/>
            <a:ext cx="6922800" cy="4442963"/>
          </a:xfrm>
        </p:spPr>
        <p:txBody>
          <a:bodyPr vert="eaVert"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0DC836A-633E-40E3-AF2D-172FCE8D0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8FA8D-1E0C-8E45-957B-8734F25082A3}" type="datetime1">
              <a:rPr lang="de-DE" smtClean="0"/>
              <a:t>05.04.19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6F7F3D3-6728-4C8A-8D39-013C3B2F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18741" y="6452085"/>
            <a:ext cx="4946754" cy="2772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Wissenschaftliches Arbeiten mit Latex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784D123-A08F-4A0B-BC1C-390CA50B8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55043" y="6452085"/>
            <a:ext cx="615602" cy="277200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algn="l"/>
            <a:fld id="{0C8234A5-B1C0-4D2D-8D61-4D5A42DE5BCC}" type="slidenum">
              <a:rPr lang="de-DE" smtClean="0"/>
              <a:pPr algn="l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8360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0000" y="540000"/>
            <a:ext cx="7632450" cy="93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00" y="1800000"/>
            <a:ext cx="7632450" cy="4292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000" y="6452085"/>
            <a:ext cx="1260000" cy="27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ECC3CB3F-7A70-CB4C-999A-4FEE826AEBF9}" type="datetime1">
              <a:rPr lang="de-DE" smtClean="0"/>
              <a:t>05.04.19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18741" y="6452085"/>
            <a:ext cx="4946754" cy="27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Wissenschaftliches Arbeiten mit Latex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5043" y="6452085"/>
            <a:ext cx="615602" cy="27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0C8234A5-B1C0-4D2D-8D61-4D5A42DE5B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13F2CF2-DDD4-488E-9BA3-931624545853}"/>
              </a:ext>
            </a:extLst>
          </p:cNvPr>
          <p:cNvSpPr/>
          <p:nvPr userDrawn="1"/>
        </p:nvSpPr>
        <p:spPr>
          <a:xfrm>
            <a:off x="8059388" y="0"/>
            <a:ext cx="113062" cy="113062"/>
          </a:xfrm>
          <a:prstGeom prst="rect">
            <a:avLst/>
          </a:prstGeom>
          <a:solidFill>
            <a:srgbClr val="00305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5D6306F-12F4-421A-8DAE-BBAADC6D880B}"/>
              </a:ext>
            </a:extLst>
          </p:cNvPr>
          <p:cNvSpPr/>
          <p:nvPr userDrawn="1"/>
        </p:nvSpPr>
        <p:spPr>
          <a:xfrm>
            <a:off x="0" y="6519419"/>
            <a:ext cx="113062" cy="113062"/>
          </a:xfrm>
          <a:prstGeom prst="rect">
            <a:avLst/>
          </a:prstGeom>
          <a:solidFill>
            <a:srgbClr val="00305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F787EC1B-AB1C-4916-9B12-7E0AA27B04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00" b="700"/>
          <a:stretch/>
        </p:blipFill>
        <p:spPr>
          <a:xfrm rot="-5400000">
            <a:off x="7231701" y="4948140"/>
            <a:ext cx="2831592" cy="755904"/>
          </a:xfrm>
          <a:prstGeom prst="rect">
            <a:avLst/>
          </a:prstGeom>
        </p:spPr>
      </p:pic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6A92302F-AAF2-4B7E-8942-738B29A5476A}"/>
              </a:ext>
            </a:extLst>
          </p:cNvPr>
          <p:cNvSpPr txBox="1">
            <a:spLocks/>
          </p:cNvSpPr>
          <p:nvPr userDrawn="1"/>
        </p:nvSpPr>
        <p:spPr>
          <a:xfrm>
            <a:off x="7015397" y="6450885"/>
            <a:ext cx="596208" cy="27720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rgbClr val="7F97A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400" baseline="0" dirty="0">
                <a:solidFill>
                  <a:schemeClr val="bg1">
                    <a:lumMod val="50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Seite</a:t>
            </a:r>
          </a:p>
        </p:txBody>
      </p:sp>
    </p:spTree>
    <p:extLst>
      <p:ext uri="{BB962C8B-B14F-4D97-AF65-F5344CB8AC3E}">
        <p14:creationId xmlns:p14="http://schemas.microsoft.com/office/powerpoint/2010/main" val="4036809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67" r:id="rId4"/>
    <p:sldLayoutId id="2147483664" r:id="rId5"/>
    <p:sldLayoutId id="2147483665" r:id="rId6"/>
    <p:sldLayoutId id="2147483668" r:id="rId7"/>
    <p:sldLayoutId id="2147483669" r:id="rId8"/>
    <p:sldLayoutId id="2147483670" r:id="rId9"/>
    <p:sldLayoutId id="2147483671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838" userDrawn="1">
          <p15:clr>
            <a:srgbClr val="F26B43"/>
          </p15:clr>
        </p15:guide>
        <p15:guide id="2" pos="5148" userDrawn="1">
          <p15:clr>
            <a:srgbClr val="F26B43"/>
          </p15:clr>
        </p15:guide>
        <p15:guide id="3" pos="3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D04CCD-0999-AF40-94B4-49B969DF9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89A33-02E2-964A-BA06-04BE3A205F21}" type="datetime1">
              <a:rPr lang="de-DE" smtClean="0"/>
              <a:t>05.04.19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50ADFD-3EEA-A84A-8799-BB967CEEC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Wissenschaftliches Arbeiten mit Latex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50107F-D8BC-6E41-8A44-879C66D8A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234A5-B1C0-4D2D-8D61-4D5A42DE5BCC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7E24B93-39E6-004E-B277-4D57B2F5BD85}"/>
              </a:ext>
            </a:extLst>
          </p:cNvPr>
          <p:cNvSpPr/>
          <p:nvPr/>
        </p:nvSpPr>
        <p:spPr>
          <a:xfrm>
            <a:off x="2102005" y="3111189"/>
            <a:ext cx="2018370" cy="1215483"/>
          </a:xfrm>
          <a:prstGeom prst="rect">
            <a:avLst/>
          </a:prstGeom>
          <a:solidFill>
            <a:srgbClr val="00305D">
              <a:alpha val="4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True Positive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0676BB0-1A83-2A46-9BD5-68D45D3E03EF}"/>
              </a:ext>
            </a:extLst>
          </p:cNvPr>
          <p:cNvSpPr/>
          <p:nvPr/>
        </p:nvSpPr>
        <p:spPr>
          <a:xfrm>
            <a:off x="4120375" y="3111188"/>
            <a:ext cx="2018370" cy="1215483"/>
          </a:xfrm>
          <a:prstGeom prst="rect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False</a:t>
            </a:r>
            <a:r>
              <a:rPr lang="de-DE" dirty="0"/>
              <a:t> Positive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AE9F55B-1DDA-F041-A15B-DAE170EE947F}"/>
              </a:ext>
            </a:extLst>
          </p:cNvPr>
          <p:cNvSpPr/>
          <p:nvPr/>
        </p:nvSpPr>
        <p:spPr>
          <a:xfrm>
            <a:off x="2102005" y="4326671"/>
            <a:ext cx="2018370" cy="1215483"/>
          </a:xfrm>
          <a:prstGeom prst="rect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False</a:t>
            </a:r>
            <a:r>
              <a:rPr lang="de-DE" dirty="0"/>
              <a:t> Negative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BE10DD6-54AC-0D42-84FA-F4DDBABFE674}"/>
              </a:ext>
            </a:extLst>
          </p:cNvPr>
          <p:cNvSpPr/>
          <p:nvPr/>
        </p:nvSpPr>
        <p:spPr>
          <a:xfrm>
            <a:off x="4120375" y="4326670"/>
            <a:ext cx="2018370" cy="1215483"/>
          </a:xfrm>
          <a:prstGeom prst="rect">
            <a:avLst/>
          </a:prstGeom>
          <a:solidFill>
            <a:srgbClr val="00305D">
              <a:alpha val="4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True Negative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66D27BA-800C-2C4A-8623-92E9144A69C5}"/>
              </a:ext>
            </a:extLst>
          </p:cNvPr>
          <p:cNvSpPr/>
          <p:nvPr/>
        </p:nvSpPr>
        <p:spPr>
          <a:xfrm>
            <a:off x="2102005" y="2531327"/>
            <a:ext cx="4036740" cy="579861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Wahre Werte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C25BCF55-C738-784D-ABE8-9E93ECB50A0D}"/>
              </a:ext>
            </a:extLst>
          </p:cNvPr>
          <p:cNvSpPr/>
          <p:nvPr/>
        </p:nvSpPr>
        <p:spPr>
          <a:xfrm rot="16200000">
            <a:off x="596593" y="4036739"/>
            <a:ext cx="2430964" cy="579861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Vorhersage</a:t>
            </a:r>
          </a:p>
        </p:txBody>
      </p:sp>
    </p:spTree>
    <p:extLst>
      <p:ext uri="{BB962C8B-B14F-4D97-AF65-F5344CB8AC3E}">
        <p14:creationId xmlns:p14="http://schemas.microsoft.com/office/powerpoint/2010/main" val="1028629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FH Kiel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79B560"/>
      </a:accent1>
      <a:accent2>
        <a:srgbClr val="E20020"/>
      </a:accent2>
      <a:accent3>
        <a:srgbClr val="00694D"/>
      </a:accent3>
      <a:accent4>
        <a:srgbClr val="F39E00"/>
      </a:accent4>
      <a:accent5>
        <a:srgbClr val="B5123E"/>
      </a:accent5>
      <a:accent6>
        <a:srgbClr val="857878"/>
      </a:accent6>
      <a:hlink>
        <a:srgbClr val="00305D"/>
      </a:hlink>
      <a:folHlink>
        <a:srgbClr val="4A473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305D">
            <a:alpha val="40000"/>
          </a:srgbClr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Vorlage_Standard" id="{73E29F6F-2B1A-4E7E-B022-9CF24758F054}" vid="{BE6CF841-6E8D-48E2-ABF0-525ED25F65A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</Template>
  <TotalTime>0</TotalTime>
  <Words>17</Words>
  <Application>Microsoft Macintosh PowerPoint</Application>
  <PresentationFormat>Bildschirmpräsentation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Symbol</vt:lpstr>
      <vt:lpstr>Verdana</vt:lpstr>
      <vt:lpstr>Wingdings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Office-Benutzer</dc:creator>
  <cp:lastModifiedBy>Daniel Böhnke</cp:lastModifiedBy>
  <cp:revision>47</cp:revision>
  <dcterms:created xsi:type="dcterms:W3CDTF">2018-02-26T09:35:32Z</dcterms:created>
  <dcterms:modified xsi:type="dcterms:W3CDTF">2019-04-09T09:40:28Z</dcterms:modified>
</cp:coreProperties>
</file>