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8"/>
  </p:normalViewPr>
  <p:slideViewPr>
    <p:cSldViewPr snapToGrid="0" snapToObjects="1">
      <p:cViewPr>
        <p:scale>
          <a:sx n="120" d="100"/>
          <a:sy n="120" d="100"/>
        </p:scale>
        <p:origin x="-288" y="-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E193EC-A9CA-8B48-AAA6-AB1E12209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CD392A1-7771-E64F-8D85-E1B5FB578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40DCE8-D5D7-C947-B458-739E729CD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AE40B-CE9C-C24C-8912-A585CD1A909D}" type="datetimeFigureOut">
              <a:rPr lang="de-DE" smtClean="0"/>
              <a:t>30.03.22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393477-5A41-704D-A138-D3443A6F2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3BBC36-31E9-2A4E-A0DF-ABE1D3B30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FAE6-71B9-F342-8135-C6D3C15DE1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0830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667C0E-10EC-424F-A6A7-BF906CBC6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38F54B4-74EC-0F4B-BDB0-FEB1E2FEE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21E44A-9904-A041-BD59-F962900B9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AE40B-CE9C-C24C-8912-A585CD1A909D}" type="datetimeFigureOut">
              <a:rPr lang="de-DE" smtClean="0"/>
              <a:t>30.03.22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80D2C3-BCD2-4041-8B7C-EF248C351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69CED1-8FBF-3447-A9E7-6A6EE444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FAE6-71B9-F342-8135-C6D3C15DE1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77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95E9E9E-1497-8245-BD1D-A1462F2135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414B0D7-0A1F-4040-87D7-C579197AB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1C7817-13DC-804F-BBEC-DB9A6448D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AE40B-CE9C-C24C-8912-A585CD1A909D}" type="datetimeFigureOut">
              <a:rPr lang="de-DE" smtClean="0"/>
              <a:t>30.03.22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F27E21-DBED-BC49-A090-01EFD755C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156D1D-F65B-AB48-867C-54C326E87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FAE6-71B9-F342-8135-C6D3C15DE1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9925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8E426-414E-F04A-9ABF-F46BB95A4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66133F-C62F-7F46-9772-DDEBBD1DB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267287-982B-B84E-9B51-2AE6D7E61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AE40B-CE9C-C24C-8912-A585CD1A909D}" type="datetimeFigureOut">
              <a:rPr lang="de-DE" smtClean="0"/>
              <a:t>30.03.22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D6E240-BE09-5E48-B865-80F51A98E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B027D5-6E5E-9942-87FE-85D5F5A01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FAE6-71B9-F342-8135-C6D3C15DE1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239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3DFCF7-2B0C-7F45-A750-9048C238C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C288F2-886F-6348-BF63-657287505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3A4E12-C022-A64E-A6D1-CF785BE3C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AE40B-CE9C-C24C-8912-A585CD1A909D}" type="datetimeFigureOut">
              <a:rPr lang="de-DE" smtClean="0"/>
              <a:t>30.03.22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8A9F56-C7F4-CB48-9F41-D5B964F96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331756-D5D1-224A-BA9E-A0EE164AA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FAE6-71B9-F342-8135-C6D3C15DE1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456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E02C3D-ED04-3048-B91D-002F13CDF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7FB470-C265-A849-8805-27C0AA2429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94780E-EDF9-CB49-8D21-AFB620976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1C93E3-25A1-8346-850C-548FFCB5A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AE40B-CE9C-C24C-8912-A585CD1A909D}" type="datetimeFigureOut">
              <a:rPr lang="de-DE" smtClean="0"/>
              <a:t>30.03.22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B1CA1A-DFC2-9643-8A4A-844D04804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9EDBC51-194C-FE4B-B3A2-859C73B6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FAE6-71B9-F342-8135-C6D3C15DE1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313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1FE1A4-C1A5-2A4B-812F-E1DD1B154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1A0A38-2B46-C84F-92C5-B8E4A0779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B4A84B1-9ECE-6842-A3B0-F8068EFF8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73AC413-7AB5-5D4A-90E5-46F8E86607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272DE16-BC32-F848-8DB8-9BAE5ECEB2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C4DB2F2-EA36-0245-A059-10A8B60B9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AE40B-CE9C-C24C-8912-A585CD1A909D}" type="datetimeFigureOut">
              <a:rPr lang="de-DE" smtClean="0"/>
              <a:t>30.03.22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84E1230-84E7-B54C-9502-8113A8AF9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7726BFA-048F-F543-839E-56CBF6AC4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FAE6-71B9-F342-8135-C6D3C15DE1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997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C0AB71-0F86-894E-AAED-9739EC758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50CB8A6-8681-F54E-9178-01B0BA295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AE40B-CE9C-C24C-8912-A585CD1A909D}" type="datetimeFigureOut">
              <a:rPr lang="de-DE" smtClean="0"/>
              <a:t>30.03.22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AB4EE24-D24E-8F4A-AE6D-7F23FE85C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20EE4F-9973-AF41-9D66-CBB716058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FAE6-71B9-F342-8135-C6D3C15DE1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7313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5BB6282-74B0-CA4C-8B7E-4B302FF41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AE40B-CE9C-C24C-8912-A585CD1A909D}" type="datetimeFigureOut">
              <a:rPr lang="de-DE" smtClean="0"/>
              <a:t>30.03.22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5BBE08A-6991-0346-8AE5-1AD3F5EC9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BB4FD3B-2FA6-AB41-A476-4D81E6AA8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FAE6-71B9-F342-8135-C6D3C15DE1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1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43F50C-A9FE-3E4D-BF33-E67759BEF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CEAB37-566E-0D4F-8538-6DC5BEFBF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5000633-95E9-2D40-B2BA-1CB0E5981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800849-435A-474F-8937-88ABF0861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AE40B-CE9C-C24C-8912-A585CD1A909D}" type="datetimeFigureOut">
              <a:rPr lang="de-DE" smtClean="0"/>
              <a:t>30.03.22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4D31987-8A66-7A46-8027-0A28C9BCA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DF8A7F-E4C6-A345-B9CF-60B0DF46E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FAE6-71B9-F342-8135-C6D3C15DE1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6511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81DDBD-B6BE-1845-B061-658CAEE21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F7FA402-CE35-844D-B392-2182BD550F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97D15E6-9443-E541-AE5A-3216FA909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9C7F71-D965-EF46-9FD0-2F76AD32B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AE40B-CE9C-C24C-8912-A585CD1A909D}" type="datetimeFigureOut">
              <a:rPr lang="de-DE" smtClean="0"/>
              <a:t>30.03.22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50C51C-D0C8-3949-89BD-ED7714FB8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A77D06-04C1-BB40-8BBF-1167FCE77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FAE6-71B9-F342-8135-C6D3C15DE1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4454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CB1955F-3931-344C-82B8-6DCBBFEF3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4AA98A-359A-CC4C-9FDF-27FE971C2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F85C9F-687B-3D4C-A768-E15A3E4AA4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AE40B-CE9C-C24C-8912-A585CD1A909D}" type="datetimeFigureOut">
              <a:rPr lang="de-DE" smtClean="0"/>
              <a:t>30.03.22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B924C0-1E79-724A-A3F9-9577E30901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D935A0-9395-D248-8D94-152E66994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3FAE6-71B9-F342-8135-C6D3C15DE1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5279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AC4F291-EB11-754D-A9C9-CB0CBA06E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305" y="2080103"/>
            <a:ext cx="2120600" cy="199756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3241996-E34B-DB4B-8279-FBA35985A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005" y="4165600"/>
            <a:ext cx="2120900" cy="18796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607717C-77A6-FE4E-9E19-6A3F4F508A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rcRect l="49348" t="12737" r="2966" b="10576"/>
          <a:stretch/>
        </p:blipFill>
        <p:spPr>
          <a:xfrm>
            <a:off x="4995140" y="1096430"/>
            <a:ext cx="2022765" cy="98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423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 User</dc:creator>
  <cp:lastModifiedBy>Microsoft Office User</cp:lastModifiedBy>
  <cp:revision>1</cp:revision>
  <dcterms:created xsi:type="dcterms:W3CDTF">2022-03-30T08:49:04Z</dcterms:created>
  <dcterms:modified xsi:type="dcterms:W3CDTF">2022-03-30T08:51:27Z</dcterms:modified>
</cp:coreProperties>
</file>