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0" y="2540000"/>
            <a:ext cx="10795000" cy="11176000"/>
          </a:xfrm>
          <a:prstGeom prst="rect">
            <a:avLst/>
          </a:prstGeom>
          <a:solidFill>
            <a:srgbClr val="7F4B9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pPr>
          </a:p>
        </p:txBody>
      </p:sp>
      <p:sp>
        <p:nvSpPr>
          <p:cNvPr id="12" name="Author"/>
          <p:cNvSpPr txBox="1"/>
          <p:nvPr>
            <p:ph type="body" sz="quarter" idx="21" hasCustomPrompt="1"/>
          </p:nvPr>
        </p:nvSpPr>
        <p:spPr>
          <a:xfrm>
            <a:off x="635000" y="12763500"/>
            <a:ext cx="9525000" cy="63697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Author</a:t>
            </a:r>
          </a:p>
        </p:txBody>
      </p:sp>
      <p:sp>
        <p:nvSpPr>
          <p:cNvPr id="13" name="Title"/>
          <p:cNvSpPr txBox="1"/>
          <p:nvPr>
            <p:ph type="title" hasCustomPrompt="1"/>
          </p:nvPr>
        </p:nvSpPr>
        <p:spPr>
          <a:xfrm>
            <a:off x="635000" y="3175000"/>
            <a:ext cx="9525000" cy="4445000"/>
          </a:xfrm>
          <a:prstGeom prst="rect">
            <a:avLst/>
          </a:prstGeom>
        </p:spPr>
        <p:txBody>
          <a:bodyPr anchor="ctr"/>
          <a:lstStyle>
            <a:lvl1pPr algn="ctr">
              <a:defRPr spc="-200" sz="10000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635000" y="8890000"/>
            <a:ext cx="9525000" cy="1905000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" name="Chair of Programming Languages and Artificial Inteligence"/>
          <p:cNvSpPr txBox="1"/>
          <p:nvPr>
            <p:ph type="body" sz="quarter" idx="22" hasCustomPrompt="1"/>
          </p:nvPr>
        </p:nvSpPr>
        <p:spPr>
          <a:xfrm>
            <a:off x="3175000" y="317500"/>
            <a:ext cx="18034000" cy="1905000"/>
          </a:xfrm>
          <a:prstGeom prst="rect">
            <a:avLst/>
          </a:prstGeom>
          <a:ln w="38100">
            <a:solidFill>
              <a:srgbClr val="7F4B97"/>
            </a:solidFill>
          </a:ln>
        </p:spPr>
        <p:txBody>
          <a:bodyPr lIns="45719" tIns="45719" rIns="45719" bIns="45719" anchor="b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Chair of Programming Languages and Artificial Inteligence</a:t>
            </a:r>
          </a:p>
        </p:txBody>
      </p:sp>
      <p:pic>
        <p:nvPicPr>
          <p:cNvPr id="17" name="plai-logo-color-flat.svg" descr="plai-logo-color-fla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0" y="3175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X"/>
          <p:cNvSpPr txBox="1"/>
          <p:nvPr>
            <p:ph type="body" sz="quarter" idx="23" hasCustomPrompt="1"/>
          </p:nvPr>
        </p:nvSpPr>
        <p:spPr>
          <a:xfrm>
            <a:off x="21844000" y="317500"/>
            <a:ext cx="1905000" cy="1905000"/>
          </a:xfrm>
          <a:prstGeom prst="rect">
            <a:avLst/>
          </a:prstGeom>
          <a:ln w="38100">
            <a:solidFill>
              <a:srgbClr val="7F4B97"/>
            </a:solidFill>
          </a:ln>
        </p:spPr>
        <p:txBody>
          <a:bodyPr lIns="45719" tIns="45719" rIns="45719" bIns="45719" anchor="b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lternative Title">
    <p:bg>
      <p:bgPr>
        <a:solidFill>
          <a:srgbClr val="7F4B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"/>
          <p:cNvSpPr txBox="1"/>
          <p:nvPr>
            <p:ph type="title" hasCustomPrompt="1"/>
          </p:nvPr>
        </p:nvSpPr>
        <p:spPr>
          <a:xfrm>
            <a:off x="1206500" y="5080000"/>
            <a:ext cx="21971000" cy="38100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26" name="Author"/>
          <p:cNvSpPr txBox="1"/>
          <p:nvPr>
            <p:ph type="body" sz="quarter" idx="21" hasCustomPrompt="1"/>
          </p:nvPr>
        </p:nvSpPr>
        <p:spPr>
          <a:xfrm>
            <a:off x="1207690" y="1270000"/>
            <a:ext cx="1905000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Author</a:t>
            </a:r>
          </a:p>
        </p:txBody>
      </p:sp>
      <p:sp>
        <p:nvSpPr>
          <p:cNvPr id="27" name="Body Level One…"/>
          <p:cNvSpPr txBox="1"/>
          <p:nvPr>
            <p:ph type="body" sz="quarter" idx="1" hasCustomPrompt="1"/>
          </p:nvPr>
        </p:nvSpPr>
        <p:spPr>
          <a:xfrm>
            <a:off x="1206500" y="9525000"/>
            <a:ext cx="21971000" cy="25400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9" name="plai-logo-white-transparent.svg" descr="plai-logo-white-transparent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4000" y="317500"/>
            <a:ext cx="19050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ca-plai-bara-emoji.png" descr="ca-plai-bara-emoj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0" y="317500"/>
            <a:ext cx="13081000" cy="1308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"/>
          <p:cNvSpPr txBox="1"/>
          <p:nvPr>
            <p:ph type="title" hasCustomPrompt="1"/>
          </p:nvPr>
        </p:nvSpPr>
        <p:spPr>
          <a:xfrm>
            <a:off x="1206500" y="1270000"/>
            <a:ext cx="9779000" cy="584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</a:t>
            </a:r>
          </a:p>
        </p:txBody>
      </p:sp>
      <p:sp>
        <p:nvSpPr>
          <p:cNvPr id="38" name="Body Level One…"/>
          <p:cNvSpPr txBox="1"/>
          <p:nvPr>
            <p:ph type="body" sz="quarter" idx="1" hasCustomPrompt="1"/>
          </p:nvPr>
        </p:nvSpPr>
        <p:spPr>
          <a:xfrm>
            <a:off x="1206500" y="7112000"/>
            <a:ext cx="9779000" cy="53340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47" name="Subtitle"/>
          <p:cNvSpPr txBox="1"/>
          <p:nvPr>
            <p:ph type="body" sz="quarter" idx="21" hasCustomPrompt="1"/>
          </p:nvPr>
        </p:nvSpPr>
        <p:spPr>
          <a:xfrm>
            <a:off x="1206500" y="2603500"/>
            <a:ext cx="21971000" cy="15240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"/>
          <p:cNvSpPr txBox="1"/>
          <p:nvPr>
            <p:ph type="body" sz="quarter" idx="21" hasCustomPrompt="1"/>
          </p:nvPr>
        </p:nvSpPr>
        <p:spPr>
          <a:xfrm>
            <a:off x="1206500" y="1079500"/>
            <a:ext cx="21971000" cy="152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170" sz="8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5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  <a:lvl2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2pPr>
            <a:lvl3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3pPr>
            <a:lvl4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4pPr>
            <a:lvl5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5pPr>
          </a:lstStyle>
          <a:p>
            <a:pPr/>
            <a:r>
              <a:t>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Subtitle"/>
          <p:cNvSpPr txBox="1"/>
          <p:nvPr>
            <p:ph type="body" sz="quarter" idx="22" hasCustomPrompt="1"/>
          </p:nvPr>
        </p:nvSpPr>
        <p:spPr>
          <a:xfrm>
            <a:off x="1206500" y="2603500"/>
            <a:ext cx="21971000" cy="15240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Subtitle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>
            <a:lvl1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  <a:lvl2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2pPr>
            <a:lvl3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3pPr>
            <a:lvl4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4pPr>
            <a:lvl5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5pPr>
          </a:lstStyle>
          <a:p>
            <a:pPr/>
            <a:r>
              <a:t>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ubtitle"/>
          <p:cNvSpPr txBox="1"/>
          <p:nvPr>
            <p:ph type="body" sz="quarter" idx="21" hasCustomPrompt="1"/>
          </p:nvPr>
        </p:nvSpPr>
        <p:spPr>
          <a:xfrm>
            <a:off x="1206500" y="2603500"/>
            <a:ext cx="9461500" cy="15240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461500" cy="82566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  <a:lvl2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2pPr>
            <a:lvl3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3pPr>
            <a:lvl4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4pPr>
            <a:lvl5pPr>
              <a:defRPr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5pPr>
          </a:lstStyle>
          <a:p>
            <a:pPr/>
            <a:r>
              <a:t>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Title"/>
          <p:cNvSpPr txBox="1"/>
          <p:nvPr>
            <p:ph type="title" hasCustomPrompt="1"/>
          </p:nvPr>
        </p:nvSpPr>
        <p:spPr>
          <a:xfrm>
            <a:off x="1206500" y="1079500"/>
            <a:ext cx="9461500" cy="1524000"/>
          </a:xfrm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" name="ca-plai-bara-emoji.png" descr="ca-plai-bara-emoj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0" y="317500"/>
            <a:ext cx="13081000" cy="1308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/>
            </a:lvl1pPr>
          </a:lstStyle>
          <a:p>
            <a:pPr/>
            <a:r>
              <a:t>Section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rgbClr val="7F4B97"/>
                </a:solidFill>
                <a:latin typeface="LMU CompatilFact"/>
                <a:ea typeface="LMU CompatilFact"/>
                <a:cs typeface="LMU CompatilFact"/>
                <a:sym typeface="LMU CompatilFac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/>
          <p:nvPr>
            <p:ph type="title" hasCustomPrompt="1"/>
          </p:nvPr>
        </p:nvSpPr>
        <p:spPr>
          <a:xfrm>
            <a:off x="1206500" y="1079500"/>
            <a:ext cx="219710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23240999" y="12890499"/>
            <a:ext cx="509729" cy="508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7F4B97"/>
                </a:solidFill>
                <a:latin typeface="LMU CompatilFact Small Caps"/>
                <a:ea typeface="LMU CompatilFact Small Caps"/>
                <a:cs typeface="LMU CompatilFact Small Caps"/>
                <a:sym typeface="LMU CompatilFact Small Cap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7F4B97"/>
          </a:solidFill>
          <a:uFillTx/>
          <a:latin typeface="LMU CompatilFact"/>
          <a:ea typeface="LMU CompatilFact"/>
          <a:cs typeface="LMU CompatilFact"/>
          <a:sym typeface="LMU CompatilFact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LMU CompatilFact Small Cap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uth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Chair of Programming Languages and Artificial Inteligenc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X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Author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130" name="Cont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nt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Conte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tateme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23339856" y="12890499"/>
            <a:ext cx="312015" cy="508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