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7" r:id="rId3"/>
    <p:sldId id="266" r:id="rId4"/>
    <p:sldId id="265" r:id="rId5"/>
    <p:sldId id="269" r:id="rId6"/>
    <p:sldId id="256" r:id="rId7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32"/>
      </p:cViewPr>
      <p:guideLst>
        <p:guide orient="horz" pos="2304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D96-B30C-4524-AC83-4C848AF2CEA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2A0FF-1145-4476-A49E-4651D614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/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/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/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blipFill>
                <a:blip r:embed="rId4"/>
                <a:stretch>
                  <a:fillRect l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908A-2451-4088-8555-05A8A654B2D6}"/>
              </a:ext>
            </a:extLst>
          </p:cNvPr>
          <p:cNvCxnSpPr>
            <a:cxnSpLocks/>
          </p:cNvCxnSpPr>
          <p:nvPr/>
        </p:nvCxnSpPr>
        <p:spPr>
          <a:xfrm>
            <a:off x="847659" y="2743042"/>
            <a:ext cx="9144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71D07B-3867-4FDB-9A6E-F67748873AAA}"/>
              </a:ext>
            </a:extLst>
          </p:cNvPr>
          <p:cNvSpPr txBox="1"/>
          <p:nvPr/>
        </p:nvSpPr>
        <p:spPr>
          <a:xfrm>
            <a:off x="0" y="0"/>
            <a:ext cx="2517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Forward filter</a:t>
            </a:r>
          </a:p>
        </p:txBody>
      </p:sp>
    </p:spTree>
    <p:extLst>
      <p:ext uri="{BB962C8B-B14F-4D97-AF65-F5344CB8AC3E}">
        <p14:creationId xmlns:p14="http://schemas.microsoft.com/office/powerpoint/2010/main" val="245070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D4E05-D3D9-4433-8368-6A2EC181510B}"/>
              </a:ext>
            </a:extLst>
          </p:cNvPr>
          <p:cNvCxnSpPr>
            <a:cxnSpLocks/>
          </p:cNvCxnSpPr>
          <p:nvPr/>
        </p:nvCxnSpPr>
        <p:spPr>
          <a:xfrm>
            <a:off x="2850533" y="909968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/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/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blipFill>
                <a:blip r:embed="rId3"/>
                <a:stretch>
                  <a:fillRect l="-2222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/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/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blipFill>
                <a:blip r:embed="rId5"/>
                <a:stretch>
                  <a:fillRect l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908A-2451-4088-8555-05A8A654B2D6}"/>
              </a:ext>
            </a:extLst>
          </p:cNvPr>
          <p:cNvCxnSpPr>
            <a:cxnSpLocks/>
          </p:cNvCxnSpPr>
          <p:nvPr/>
        </p:nvCxnSpPr>
        <p:spPr>
          <a:xfrm>
            <a:off x="847659" y="2743042"/>
            <a:ext cx="9144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/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F6199-F08B-4669-B3EA-5807EBD9EC69}"/>
              </a:ext>
            </a:extLst>
          </p:cNvPr>
          <p:cNvCxnSpPr>
            <a:cxnSpLocks/>
          </p:cNvCxnSpPr>
          <p:nvPr/>
        </p:nvCxnSpPr>
        <p:spPr>
          <a:xfrm>
            <a:off x="5122623" y="2738767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/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471D07B-3867-4FDB-9A6E-F67748873AAA}"/>
              </a:ext>
            </a:extLst>
          </p:cNvPr>
          <p:cNvSpPr txBox="1"/>
          <p:nvPr/>
        </p:nvSpPr>
        <p:spPr>
          <a:xfrm>
            <a:off x="0" y="0"/>
            <a:ext cx="2517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Forward filter</a:t>
            </a:r>
          </a:p>
        </p:txBody>
      </p:sp>
    </p:spTree>
    <p:extLst>
      <p:ext uri="{BB962C8B-B14F-4D97-AF65-F5344CB8AC3E}">
        <p14:creationId xmlns:p14="http://schemas.microsoft.com/office/powerpoint/2010/main" val="1743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D4E05-D3D9-4433-8368-6A2EC181510B}"/>
              </a:ext>
            </a:extLst>
          </p:cNvPr>
          <p:cNvCxnSpPr>
            <a:cxnSpLocks/>
          </p:cNvCxnSpPr>
          <p:nvPr/>
        </p:nvCxnSpPr>
        <p:spPr>
          <a:xfrm>
            <a:off x="2850533" y="909968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/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/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blipFill>
                <a:blip r:embed="rId3"/>
                <a:stretch>
                  <a:fillRect l="-2222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/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/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blipFill>
                <a:blip r:embed="rId5"/>
                <a:stretch>
                  <a:fillRect l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908A-2451-4088-8555-05A8A654B2D6}"/>
              </a:ext>
            </a:extLst>
          </p:cNvPr>
          <p:cNvCxnSpPr>
            <a:cxnSpLocks/>
          </p:cNvCxnSpPr>
          <p:nvPr/>
        </p:nvCxnSpPr>
        <p:spPr>
          <a:xfrm>
            <a:off x="847659" y="2743042"/>
            <a:ext cx="9144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/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F6199-F08B-4669-B3EA-5807EBD9EC69}"/>
              </a:ext>
            </a:extLst>
          </p:cNvPr>
          <p:cNvCxnSpPr>
            <a:cxnSpLocks/>
          </p:cNvCxnSpPr>
          <p:nvPr/>
        </p:nvCxnSpPr>
        <p:spPr>
          <a:xfrm>
            <a:off x="5122623" y="2738767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/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/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/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blipFill>
                <a:blip r:embed="rId9"/>
                <a:stretch>
                  <a:fillRect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A7C40D-AE4C-4428-A112-21BD3FFF79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193711" y="2701431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/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/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471D07B-3867-4FDB-9A6E-F67748873AAA}"/>
              </a:ext>
            </a:extLst>
          </p:cNvPr>
          <p:cNvSpPr txBox="1"/>
          <p:nvPr/>
        </p:nvSpPr>
        <p:spPr>
          <a:xfrm>
            <a:off x="0" y="0"/>
            <a:ext cx="2517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Forward filter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2E899B-0DD7-4110-AF98-32005B637C48}"/>
              </a:ext>
            </a:extLst>
          </p:cNvPr>
          <p:cNvCxnSpPr>
            <a:cxnSpLocks/>
          </p:cNvCxnSpPr>
          <p:nvPr/>
        </p:nvCxnSpPr>
        <p:spPr>
          <a:xfrm>
            <a:off x="6889298" y="892753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7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D4E05-D3D9-4433-8368-6A2EC181510B}"/>
              </a:ext>
            </a:extLst>
          </p:cNvPr>
          <p:cNvCxnSpPr>
            <a:cxnSpLocks/>
          </p:cNvCxnSpPr>
          <p:nvPr/>
        </p:nvCxnSpPr>
        <p:spPr>
          <a:xfrm>
            <a:off x="2850533" y="909968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/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/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blipFill>
                <a:blip r:embed="rId3"/>
                <a:stretch>
                  <a:fillRect l="-2222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/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/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blipFill>
                <a:blip r:embed="rId5"/>
                <a:stretch>
                  <a:fillRect l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908A-2451-4088-8555-05A8A654B2D6}"/>
              </a:ext>
            </a:extLst>
          </p:cNvPr>
          <p:cNvCxnSpPr>
            <a:cxnSpLocks/>
          </p:cNvCxnSpPr>
          <p:nvPr/>
        </p:nvCxnSpPr>
        <p:spPr>
          <a:xfrm>
            <a:off x="847659" y="2743042"/>
            <a:ext cx="9144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/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F6199-F08B-4669-B3EA-5807EBD9EC69}"/>
              </a:ext>
            </a:extLst>
          </p:cNvPr>
          <p:cNvCxnSpPr>
            <a:cxnSpLocks/>
          </p:cNvCxnSpPr>
          <p:nvPr/>
        </p:nvCxnSpPr>
        <p:spPr>
          <a:xfrm>
            <a:off x="5122623" y="2738767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/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/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/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blipFill>
                <a:blip r:embed="rId9"/>
                <a:stretch>
                  <a:fillRect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A7C40D-AE4C-4428-A112-21BD3FFF79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193711" y="2701431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/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/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62652E-93CE-4ADF-BF8C-CDC226C1C7CC}"/>
              </a:ext>
            </a:extLst>
          </p:cNvPr>
          <p:cNvGrpSpPr/>
          <p:nvPr/>
        </p:nvGrpSpPr>
        <p:grpSpPr>
          <a:xfrm>
            <a:off x="10709610" y="5681886"/>
            <a:ext cx="2295190" cy="1343316"/>
            <a:chOff x="10599221" y="5681886"/>
            <a:chExt cx="2295190" cy="1343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250BC84-AA18-4DE7-91AB-140E29FED45F}"/>
                    </a:ext>
                  </a:extLst>
                </p:cNvPr>
                <p:cNvSpPr txBox="1"/>
                <p:nvPr/>
              </p:nvSpPr>
              <p:spPr>
                <a:xfrm>
                  <a:off x="12025840" y="6215045"/>
                  <a:ext cx="8685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250BC84-AA18-4DE7-91AB-140E29FE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5840" y="6215045"/>
                  <a:ext cx="86857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521" t="-11111" r="-56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BC0C51A-3813-4B7E-B8AE-004538C45BE8}"/>
                    </a:ext>
                  </a:extLst>
                </p:cNvPr>
                <p:cNvSpPr txBox="1"/>
                <p:nvPr/>
              </p:nvSpPr>
              <p:spPr>
                <a:xfrm>
                  <a:off x="10599221" y="5681886"/>
                  <a:ext cx="480124" cy="134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BC0C51A-3813-4B7E-B8AE-004538C45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221" y="5681886"/>
                  <a:ext cx="480124" cy="1343316"/>
                </a:xfrm>
                <a:prstGeom prst="rect">
                  <a:avLst/>
                </a:prstGeom>
                <a:blipFill>
                  <a:blip r:embed="rId13"/>
                  <a:stretch>
                    <a:fillRect b="-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B4A2B63-588A-44DB-8FE0-88ACD303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9345" y="6353544"/>
              <a:ext cx="914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52BB38-CFC2-4EF6-9EB8-2AB58876A59B}"/>
                  </a:ext>
                </a:extLst>
              </p:cNvPr>
              <p:cNvSpPr txBox="1"/>
              <p:nvPr/>
            </p:nvSpPr>
            <p:spPr>
              <a:xfrm>
                <a:off x="10068291" y="4195485"/>
                <a:ext cx="2936509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5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52BB38-CFC2-4EF6-9EB8-2AB58876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291" y="4195485"/>
                <a:ext cx="2936509" cy="649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471D07B-3867-4FDB-9A6E-F67748873AAA}"/>
              </a:ext>
            </a:extLst>
          </p:cNvPr>
          <p:cNvSpPr txBox="1"/>
          <p:nvPr/>
        </p:nvSpPr>
        <p:spPr>
          <a:xfrm>
            <a:off x="0" y="0"/>
            <a:ext cx="2517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Forward filter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021527-E11E-46F2-9286-834F14C008A3}"/>
              </a:ext>
            </a:extLst>
          </p:cNvPr>
          <p:cNvSpPr txBox="1"/>
          <p:nvPr/>
        </p:nvSpPr>
        <p:spPr>
          <a:xfrm>
            <a:off x="0" y="3657600"/>
            <a:ext cx="2765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Backward filter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2E899B-0DD7-4110-AF98-32005B637C48}"/>
              </a:ext>
            </a:extLst>
          </p:cNvPr>
          <p:cNvCxnSpPr>
            <a:cxnSpLocks/>
          </p:cNvCxnSpPr>
          <p:nvPr/>
        </p:nvCxnSpPr>
        <p:spPr>
          <a:xfrm>
            <a:off x="6889298" y="892753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6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D4E05-D3D9-4433-8368-6A2EC181510B}"/>
              </a:ext>
            </a:extLst>
          </p:cNvPr>
          <p:cNvCxnSpPr>
            <a:cxnSpLocks/>
          </p:cNvCxnSpPr>
          <p:nvPr/>
        </p:nvCxnSpPr>
        <p:spPr>
          <a:xfrm>
            <a:off x="2850533" y="909968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/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/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blipFill>
                <a:blip r:embed="rId3"/>
                <a:stretch>
                  <a:fillRect l="-2222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/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/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blipFill>
                <a:blip r:embed="rId5"/>
                <a:stretch>
                  <a:fillRect l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908A-2451-4088-8555-05A8A654B2D6}"/>
              </a:ext>
            </a:extLst>
          </p:cNvPr>
          <p:cNvCxnSpPr>
            <a:cxnSpLocks/>
          </p:cNvCxnSpPr>
          <p:nvPr/>
        </p:nvCxnSpPr>
        <p:spPr>
          <a:xfrm>
            <a:off x="847659" y="2743042"/>
            <a:ext cx="9144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/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F6199-F08B-4669-B3EA-5807EBD9EC69}"/>
              </a:ext>
            </a:extLst>
          </p:cNvPr>
          <p:cNvCxnSpPr>
            <a:cxnSpLocks/>
          </p:cNvCxnSpPr>
          <p:nvPr/>
        </p:nvCxnSpPr>
        <p:spPr>
          <a:xfrm>
            <a:off x="5122623" y="2738767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/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/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/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blipFill>
                <a:blip r:embed="rId9"/>
                <a:stretch>
                  <a:fillRect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A7C40D-AE4C-4428-A112-21BD3FFF79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193711" y="2701431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/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/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62652E-93CE-4ADF-BF8C-CDC226C1C7CC}"/>
              </a:ext>
            </a:extLst>
          </p:cNvPr>
          <p:cNvGrpSpPr/>
          <p:nvPr/>
        </p:nvGrpSpPr>
        <p:grpSpPr>
          <a:xfrm>
            <a:off x="10709610" y="5681886"/>
            <a:ext cx="2295190" cy="1343316"/>
            <a:chOff x="10599221" y="5681886"/>
            <a:chExt cx="2295190" cy="1343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250BC84-AA18-4DE7-91AB-140E29FED45F}"/>
                    </a:ext>
                  </a:extLst>
                </p:cNvPr>
                <p:cNvSpPr txBox="1"/>
                <p:nvPr/>
              </p:nvSpPr>
              <p:spPr>
                <a:xfrm>
                  <a:off x="12025840" y="6215045"/>
                  <a:ext cx="8685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250BC84-AA18-4DE7-91AB-140E29FE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5840" y="6215045"/>
                  <a:ext cx="86857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521" t="-11111" r="-56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BC0C51A-3813-4B7E-B8AE-004538C45BE8}"/>
                    </a:ext>
                  </a:extLst>
                </p:cNvPr>
                <p:cNvSpPr txBox="1"/>
                <p:nvPr/>
              </p:nvSpPr>
              <p:spPr>
                <a:xfrm>
                  <a:off x="10599221" y="5681886"/>
                  <a:ext cx="480124" cy="134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BC0C51A-3813-4B7E-B8AE-004538C45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221" y="5681886"/>
                  <a:ext cx="480124" cy="1343316"/>
                </a:xfrm>
                <a:prstGeom prst="rect">
                  <a:avLst/>
                </a:prstGeom>
                <a:blipFill>
                  <a:blip r:embed="rId13"/>
                  <a:stretch>
                    <a:fillRect b="-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B4A2B63-588A-44DB-8FE0-88ACD303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9345" y="6353544"/>
              <a:ext cx="914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52BB38-CFC2-4EF6-9EB8-2AB58876A59B}"/>
                  </a:ext>
                </a:extLst>
              </p:cNvPr>
              <p:cNvSpPr txBox="1"/>
              <p:nvPr/>
            </p:nvSpPr>
            <p:spPr>
              <a:xfrm>
                <a:off x="10068291" y="4195485"/>
                <a:ext cx="2936509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5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52BB38-CFC2-4EF6-9EB8-2AB58876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291" y="4195485"/>
                <a:ext cx="2936509" cy="649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47BF05-A8E8-49CC-A84E-197AF3B50643}"/>
              </a:ext>
            </a:extLst>
          </p:cNvPr>
          <p:cNvCxnSpPr>
            <a:cxnSpLocks/>
          </p:cNvCxnSpPr>
          <p:nvPr/>
        </p:nvCxnSpPr>
        <p:spPr>
          <a:xfrm flipH="1">
            <a:off x="9166324" y="4519997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96213-5DAD-4CD9-B182-3D2912C38D79}"/>
                  </a:ext>
                </a:extLst>
              </p:cNvPr>
              <p:cNvSpPr txBox="1"/>
              <p:nvPr/>
            </p:nvSpPr>
            <p:spPr>
              <a:xfrm>
                <a:off x="7433797" y="6146275"/>
                <a:ext cx="173592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96213-5DAD-4CD9-B182-3D2912C38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97" y="6146275"/>
                <a:ext cx="1735924" cy="414537"/>
              </a:xfrm>
              <a:prstGeom prst="rect">
                <a:avLst/>
              </a:prstGeom>
              <a:blipFill>
                <a:blip r:embed="rId15"/>
                <a:stretch>
                  <a:fillRect l="-1404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342126-328B-445F-BCA6-6C58411C513F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6527951" y="6348798"/>
            <a:ext cx="905846" cy="47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6499A5-81AA-4F96-9CC5-35F4EFE6B0C7}"/>
                  </a:ext>
                </a:extLst>
              </p:cNvPr>
              <p:cNvSpPr txBox="1"/>
              <p:nvPr/>
            </p:nvSpPr>
            <p:spPr>
              <a:xfrm>
                <a:off x="6047826" y="5681886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6499A5-81AA-4F96-9CC5-35F4EFE6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826" y="5681886"/>
                <a:ext cx="480124" cy="1343316"/>
              </a:xfrm>
              <a:prstGeom prst="rect">
                <a:avLst/>
              </a:prstGeom>
              <a:blipFill>
                <a:blip r:embed="rId16"/>
                <a:stretch>
                  <a:fillRect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FDB970-951B-4BA3-B90F-C593C25204BF}"/>
                  </a:ext>
                </a:extLst>
              </p:cNvPr>
              <p:cNvSpPr txBox="1"/>
              <p:nvPr/>
            </p:nvSpPr>
            <p:spPr>
              <a:xfrm>
                <a:off x="5361938" y="4194673"/>
                <a:ext cx="4553554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5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FDB970-951B-4BA3-B90F-C593C252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38" y="4194673"/>
                <a:ext cx="4553554" cy="6490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471D07B-3867-4FDB-9A6E-F67748873AAA}"/>
              </a:ext>
            </a:extLst>
          </p:cNvPr>
          <p:cNvSpPr txBox="1"/>
          <p:nvPr/>
        </p:nvSpPr>
        <p:spPr>
          <a:xfrm>
            <a:off x="0" y="0"/>
            <a:ext cx="2517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Forward filter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021527-E11E-46F2-9286-834F14C008A3}"/>
              </a:ext>
            </a:extLst>
          </p:cNvPr>
          <p:cNvSpPr txBox="1"/>
          <p:nvPr/>
        </p:nvSpPr>
        <p:spPr>
          <a:xfrm>
            <a:off x="0" y="3657600"/>
            <a:ext cx="2765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Backward filter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2E899B-0DD7-4110-AF98-32005B637C48}"/>
              </a:ext>
            </a:extLst>
          </p:cNvPr>
          <p:cNvCxnSpPr>
            <a:cxnSpLocks/>
          </p:cNvCxnSpPr>
          <p:nvPr/>
        </p:nvCxnSpPr>
        <p:spPr>
          <a:xfrm>
            <a:off x="6889298" y="892753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D4E05-D3D9-4433-8368-6A2EC181510B}"/>
              </a:ext>
            </a:extLst>
          </p:cNvPr>
          <p:cNvCxnSpPr>
            <a:cxnSpLocks/>
          </p:cNvCxnSpPr>
          <p:nvPr/>
        </p:nvCxnSpPr>
        <p:spPr>
          <a:xfrm>
            <a:off x="2850533" y="909968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/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D93A2E-E02B-4011-9E2F-D123B1949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2" y="563816"/>
                <a:ext cx="2873031" cy="649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/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0BFDCF-1481-4F44-9E83-DD782772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2499319"/>
                <a:ext cx="1373645" cy="414538"/>
              </a:xfrm>
              <a:prstGeom prst="rect">
                <a:avLst/>
              </a:prstGeom>
              <a:blipFill>
                <a:blip r:embed="rId3"/>
                <a:stretch>
                  <a:fillRect l="-2222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/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2EA05A-3798-456E-9C35-AD7EB859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059" y="2074130"/>
                <a:ext cx="480124" cy="13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/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E3F5F0-559F-49DF-AA8A-17E015D6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0268"/>
                <a:ext cx="852028" cy="276999"/>
              </a:xfrm>
              <a:prstGeom prst="rect">
                <a:avLst/>
              </a:prstGeom>
              <a:blipFill>
                <a:blip r:embed="rId5"/>
                <a:stretch>
                  <a:fillRect l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908A-2451-4088-8555-05A8A654B2D6}"/>
              </a:ext>
            </a:extLst>
          </p:cNvPr>
          <p:cNvCxnSpPr>
            <a:cxnSpLocks/>
          </p:cNvCxnSpPr>
          <p:nvPr/>
        </p:nvCxnSpPr>
        <p:spPr>
          <a:xfrm>
            <a:off x="847659" y="2743042"/>
            <a:ext cx="914400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/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438F96-BD22-4493-BA18-28820566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50" y="2051634"/>
                <a:ext cx="480124" cy="13302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CF6199-F08B-4669-B3EA-5807EBD9EC69}"/>
              </a:ext>
            </a:extLst>
          </p:cNvPr>
          <p:cNvCxnSpPr>
            <a:cxnSpLocks/>
          </p:cNvCxnSpPr>
          <p:nvPr/>
        </p:nvCxnSpPr>
        <p:spPr>
          <a:xfrm>
            <a:off x="5122623" y="2738767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/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:2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500" b="1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6B62F8-1E00-4CB8-964D-D2CE32CF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54" y="563816"/>
                <a:ext cx="3141181" cy="649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/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93B135-4CF3-4C62-AE83-10ABBF2D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98" y="2562931"/>
                <a:ext cx="48012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/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4D7A62-7396-422D-B43A-18B0977E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111" y="2029773"/>
                <a:ext cx="480124" cy="1343316"/>
              </a:xfrm>
              <a:prstGeom prst="rect">
                <a:avLst/>
              </a:prstGeom>
              <a:blipFill>
                <a:blip r:embed="rId9"/>
                <a:stretch>
                  <a:fillRect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A7C40D-AE4C-4428-A112-21BD3FFF79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193711" y="2701431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/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F961E7-3AAE-482D-A966-0155DF8D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563816"/>
                <a:ext cx="4152034" cy="649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/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D685B1-0150-46E9-983B-A6B9A7BAE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587" y="2562931"/>
                <a:ext cx="4801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62652E-93CE-4ADF-BF8C-CDC226C1C7CC}"/>
              </a:ext>
            </a:extLst>
          </p:cNvPr>
          <p:cNvGrpSpPr/>
          <p:nvPr/>
        </p:nvGrpSpPr>
        <p:grpSpPr>
          <a:xfrm>
            <a:off x="10709610" y="5681886"/>
            <a:ext cx="2295190" cy="1343316"/>
            <a:chOff x="10599221" y="5681886"/>
            <a:chExt cx="2295190" cy="1343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250BC84-AA18-4DE7-91AB-140E29FED45F}"/>
                    </a:ext>
                  </a:extLst>
                </p:cNvPr>
                <p:cNvSpPr txBox="1"/>
                <p:nvPr/>
              </p:nvSpPr>
              <p:spPr>
                <a:xfrm>
                  <a:off x="12025840" y="6215045"/>
                  <a:ext cx="8685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250BC84-AA18-4DE7-91AB-140E29FE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5840" y="6215045"/>
                  <a:ext cx="86857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521" t="-11111" r="-56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BC0C51A-3813-4B7E-B8AE-004538C45BE8}"/>
                    </a:ext>
                  </a:extLst>
                </p:cNvPr>
                <p:cNvSpPr txBox="1"/>
                <p:nvPr/>
              </p:nvSpPr>
              <p:spPr>
                <a:xfrm>
                  <a:off x="10599221" y="5681886"/>
                  <a:ext cx="480124" cy="134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BC0C51A-3813-4B7E-B8AE-004538C45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221" y="5681886"/>
                  <a:ext cx="480124" cy="1343316"/>
                </a:xfrm>
                <a:prstGeom prst="rect">
                  <a:avLst/>
                </a:prstGeom>
                <a:blipFill>
                  <a:blip r:embed="rId13"/>
                  <a:stretch>
                    <a:fillRect b="-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B4A2B63-588A-44DB-8FE0-88ACD303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79345" y="6353544"/>
              <a:ext cx="914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52BB38-CFC2-4EF6-9EB8-2AB58876A59B}"/>
                  </a:ext>
                </a:extLst>
              </p:cNvPr>
              <p:cNvSpPr txBox="1"/>
              <p:nvPr/>
            </p:nvSpPr>
            <p:spPr>
              <a:xfrm>
                <a:off x="10068291" y="4195485"/>
                <a:ext cx="2936509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5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52BB38-CFC2-4EF6-9EB8-2AB58876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291" y="4195485"/>
                <a:ext cx="2936509" cy="649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47BF05-A8E8-49CC-A84E-197AF3B50643}"/>
              </a:ext>
            </a:extLst>
          </p:cNvPr>
          <p:cNvCxnSpPr>
            <a:cxnSpLocks/>
          </p:cNvCxnSpPr>
          <p:nvPr/>
        </p:nvCxnSpPr>
        <p:spPr>
          <a:xfrm flipH="1">
            <a:off x="9166324" y="4519997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96213-5DAD-4CD9-B182-3D2912C38D79}"/>
                  </a:ext>
                </a:extLst>
              </p:cNvPr>
              <p:cNvSpPr txBox="1"/>
              <p:nvPr/>
            </p:nvSpPr>
            <p:spPr>
              <a:xfrm>
                <a:off x="7433797" y="6146275"/>
                <a:ext cx="173592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sSubSup>
                            <m:sSub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BA96213-5DAD-4CD9-B182-3D2912C38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97" y="6146275"/>
                <a:ext cx="1735924" cy="414537"/>
              </a:xfrm>
              <a:prstGeom prst="rect">
                <a:avLst/>
              </a:prstGeom>
              <a:blipFill>
                <a:blip r:embed="rId15"/>
                <a:stretch>
                  <a:fillRect l="-1404" t="-100000" b="-1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342126-328B-445F-BCA6-6C58411C513F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6527951" y="6348798"/>
            <a:ext cx="905846" cy="47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6499A5-81AA-4F96-9CC5-35F4EFE6B0C7}"/>
                  </a:ext>
                </a:extLst>
              </p:cNvPr>
              <p:cNvSpPr txBox="1"/>
              <p:nvPr/>
            </p:nvSpPr>
            <p:spPr>
              <a:xfrm>
                <a:off x="6047826" y="5681886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6499A5-81AA-4F96-9CC5-35F4EFE6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826" y="5681886"/>
                <a:ext cx="480124" cy="1343316"/>
              </a:xfrm>
              <a:prstGeom prst="rect">
                <a:avLst/>
              </a:prstGeom>
              <a:blipFill>
                <a:blip r:embed="rId16"/>
                <a:stretch>
                  <a:fillRect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FDB970-951B-4BA3-B90F-C593C25204BF}"/>
                  </a:ext>
                </a:extLst>
              </p:cNvPr>
              <p:cNvSpPr txBox="1"/>
              <p:nvPr/>
            </p:nvSpPr>
            <p:spPr>
              <a:xfrm>
                <a:off x="5361938" y="4194673"/>
                <a:ext cx="4553554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5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sz="15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15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FDB970-951B-4BA3-B90F-C593C252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38" y="4194673"/>
                <a:ext cx="4553554" cy="6490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585C9C-1DBD-4854-A2AD-D4E986E6826B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4136502" y="4519185"/>
            <a:ext cx="1225436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0FB7D8D-4991-4BBE-89C2-DF367732299D}"/>
                  </a:ext>
                </a:extLst>
              </p:cNvPr>
              <p:cNvSpPr txBox="1"/>
              <p:nvPr/>
            </p:nvSpPr>
            <p:spPr>
              <a:xfrm>
                <a:off x="3645358" y="6210297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0FB7D8D-4991-4BBE-89C2-DF3677322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58" y="6210297"/>
                <a:ext cx="48012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E98DB6F-F27E-4E3E-B660-182C8F19F232}"/>
                  </a:ext>
                </a:extLst>
              </p:cNvPr>
              <p:cNvSpPr txBox="1"/>
              <p:nvPr/>
            </p:nvSpPr>
            <p:spPr>
              <a:xfrm>
                <a:off x="1339447" y="5671364"/>
                <a:ext cx="480124" cy="134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⃖"/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E98DB6F-F27E-4E3E-B660-182C8F19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47" y="5671364"/>
                <a:ext cx="480124" cy="13433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FC1FC8-59C6-4DFC-A083-9CF600B82466}"/>
              </a:ext>
            </a:extLst>
          </p:cNvPr>
          <p:cNvCxnSpPr>
            <a:cxnSpLocks/>
          </p:cNvCxnSpPr>
          <p:nvPr/>
        </p:nvCxnSpPr>
        <p:spPr>
          <a:xfrm flipH="1">
            <a:off x="1819571" y="6348795"/>
            <a:ext cx="9144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E7E09C-F591-4D2E-93F5-39BA603C7029}"/>
                  </a:ext>
                </a:extLst>
              </p:cNvPr>
              <p:cNvSpPr txBox="1"/>
              <p:nvPr/>
            </p:nvSpPr>
            <p:spPr>
              <a:xfrm>
                <a:off x="101797" y="4242375"/>
                <a:ext cx="3122778" cy="649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5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5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da-DK" sz="15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a-DK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⃖"/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da-DK" sz="15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da-DK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5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</m:sSub>
                              <m:r>
                                <a:rPr lang="da-DK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da-DK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5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1:2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a-DK" sz="1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E7E09C-F591-4D2E-93F5-39BA603C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7" y="4242375"/>
                <a:ext cx="3122778" cy="6490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905685E-0BA3-4B59-B795-F16FB6DD4F94}"/>
                  </a:ext>
                </a:extLst>
              </p:cNvPr>
              <p:cNvSpPr txBox="1"/>
              <p:nvPr/>
            </p:nvSpPr>
            <p:spPr>
              <a:xfrm>
                <a:off x="2744451" y="6210296"/>
                <a:ext cx="480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905685E-0BA3-4B59-B795-F16FB6DD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51" y="6210296"/>
                <a:ext cx="48012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471D07B-3867-4FDB-9A6E-F67748873AAA}"/>
              </a:ext>
            </a:extLst>
          </p:cNvPr>
          <p:cNvSpPr txBox="1"/>
          <p:nvPr/>
        </p:nvSpPr>
        <p:spPr>
          <a:xfrm>
            <a:off x="0" y="0"/>
            <a:ext cx="251767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Forward filter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021527-E11E-46F2-9286-834F14C008A3}"/>
              </a:ext>
            </a:extLst>
          </p:cNvPr>
          <p:cNvSpPr txBox="1"/>
          <p:nvPr/>
        </p:nvSpPr>
        <p:spPr>
          <a:xfrm>
            <a:off x="0" y="3657600"/>
            <a:ext cx="276550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/>
              <a:t>Backward filter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2E899B-0DD7-4110-AF98-32005B637C48}"/>
              </a:ext>
            </a:extLst>
          </p:cNvPr>
          <p:cNvCxnSpPr>
            <a:cxnSpLocks/>
          </p:cNvCxnSpPr>
          <p:nvPr/>
        </p:nvCxnSpPr>
        <p:spPr>
          <a:xfrm>
            <a:off x="6889298" y="892753"/>
            <a:ext cx="914400" cy="1828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0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197</Words>
  <Application>Microsoft Office PowerPoint</Application>
  <PresentationFormat>Custom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Christoffersen</dc:creator>
  <cp:lastModifiedBy>Benjamin Christoffersen</cp:lastModifiedBy>
  <cp:revision>70</cp:revision>
  <dcterms:created xsi:type="dcterms:W3CDTF">2018-06-18T12:52:27Z</dcterms:created>
  <dcterms:modified xsi:type="dcterms:W3CDTF">2018-06-23T09:13:26Z</dcterms:modified>
</cp:coreProperties>
</file>