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599"/>
  </p:normalViewPr>
  <p:slideViewPr>
    <p:cSldViewPr snapToGrid="0" snapToObjects="1">
      <p:cViewPr>
        <p:scale>
          <a:sx n="120" d="100"/>
          <a:sy n="120" d="100"/>
        </p:scale>
        <p:origin x="28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3FAB-46A4-BD4D-A3E5-5C5D99C45440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0EF1E-DAC1-AE4F-9C72-379E857C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3"/>
          <p:cNvSpPr/>
          <p:nvPr/>
        </p:nvSpPr>
        <p:spPr>
          <a:xfrm>
            <a:off x="1876919" y="1838345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6" name="文本框 41"/>
          <p:cNvSpPr txBox="1"/>
          <p:nvPr/>
        </p:nvSpPr>
        <p:spPr>
          <a:xfrm>
            <a:off x="1940420" y="1825213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配置信息流页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7" name="Rectangle 6"/>
          <p:cNvSpPr/>
          <p:nvPr/>
        </p:nvSpPr>
        <p:spPr>
          <a:xfrm>
            <a:off x="1863492" y="2345457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8" name="文本框 41"/>
          <p:cNvSpPr txBox="1"/>
          <p:nvPr/>
        </p:nvSpPr>
        <p:spPr>
          <a:xfrm>
            <a:off x="1996841" y="2345457"/>
            <a:ext cx="662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编辑频道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49" name="Rectangle 8"/>
          <p:cNvSpPr/>
          <p:nvPr/>
        </p:nvSpPr>
        <p:spPr>
          <a:xfrm>
            <a:off x="1876919" y="2848602"/>
            <a:ext cx="928968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50" name="文本框 41"/>
          <p:cNvSpPr txBox="1"/>
          <p:nvPr/>
        </p:nvSpPr>
        <p:spPr>
          <a:xfrm>
            <a:off x="1876918" y="2867828"/>
            <a:ext cx="91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携带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bool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类型参数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isSingle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请求平台频道列表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1" name="直接箭头连接符 32"/>
          <p:cNvCxnSpPr>
            <a:endCxn id="148" idx="0"/>
          </p:cNvCxnSpPr>
          <p:nvPr/>
        </p:nvCxnSpPr>
        <p:spPr>
          <a:xfrm>
            <a:off x="2327976" y="208522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32"/>
          <p:cNvCxnSpPr/>
          <p:nvPr/>
        </p:nvCxnSpPr>
        <p:spPr>
          <a:xfrm>
            <a:off x="2316468" y="2605693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32"/>
          <p:cNvCxnSpPr/>
          <p:nvPr/>
        </p:nvCxnSpPr>
        <p:spPr>
          <a:xfrm>
            <a:off x="2324012" y="3376536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Decision 22"/>
          <p:cNvSpPr/>
          <p:nvPr/>
        </p:nvSpPr>
        <p:spPr>
          <a:xfrm>
            <a:off x="1642902" y="3667976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文本框 41"/>
          <p:cNvSpPr txBox="1"/>
          <p:nvPr/>
        </p:nvSpPr>
        <p:spPr>
          <a:xfrm>
            <a:off x="1876918" y="3810851"/>
            <a:ext cx="1209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isSingle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6" name="直接箭头连接符 32"/>
          <p:cNvCxnSpPr>
            <a:stCxn id="154" idx="1"/>
            <a:endCxn id="160" idx="3"/>
          </p:cNvCxnSpPr>
          <p:nvPr/>
        </p:nvCxnSpPr>
        <p:spPr>
          <a:xfrm flipH="1" flipV="1">
            <a:off x="1082565" y="3925265"/>
            <a:ext cx="560337" cy="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41"/>
          <p:cNvSpPr txBox="1"/>
          <p:nvPr/>
        </p:nvSpPr>
        <p:spPr>
          <a:xfrm>
            <a:off x="1276987" y="3667976"/>
            <a:ext cx="662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false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58" name="直接箭头连接符 32"/>
          <p:cNvCxnSpPr/>
          <p:nvPr/>
        </p:nvCxnSpPr>
        <p:spPr>
          <a:xfrm>
            <a:off x="3040627" y="3925265"/>
            <a:ext cx="654260" cy="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41"/>
          <p:cNvSpPr txBox="1"/>
          <p:nvPr/>
        </p:nvSpPr>
        <p:spPr>
          <a:xfrm>
            <a:off x="3087786" y="3747339"/>
            <a:ext cx="46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0" name="Rectangle 32"/>
          <p:cNvSpPr/>
          <p:nvPr/>
        </p:nvSpPr>
        <p:spPr>
          <a:xfrm>
            <a:off x="153597" y="3817543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1" name="文本框 41"/>
          <p:cNvSpPr txBox="1"/>
          <p:nvPr/>
        </p:nvSpPr>
        <p:spPr>
          <a:xfrm>
            <a:off x="170988" y="3817543"/>
            <a:ext cx="911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返回可选源频道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2" name="Rectangle 36"/>
          <p:cNvSpPr/>
          <p:nvPr/>
        </p:nvSpPr>
        <p:spPr>
          <a:xfrm>
            <a:off x="3718097" y="3829877"/>
            <a:ext cx="862203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3" name="文本框 41"/>
          <p:cNvSpPr txBox="1"/>
          <p:nvPr/>
        </p:nvSpPr>
        <p:spPr>
          <a:xfrm>
            <a:off x="3671987" y="3829877"/>
            <a:ext cx="969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返回单一源频道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7" name="Rectangle 8"/>
          <p:cNvSpPr/>
          <p:nvPr/>
        </p:nvSpPr>
        <p:spPr>
          <a:xfrm>
            <a:off x="5242121" y="1790598"/>
            <a:ext cx="1242712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8" name="文本框 41"/>
          <p:cNvSpPr txBox="1"/>
          <p:nvPr/>
        </p:nvSpPr>
        <p:spPr>
          <a:xfrm>
            <a:off x="5242120" y="1809824"/>
            <a:ext cx="13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客户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点击某可选源频道，前端携带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参数请求后端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69" name="直接箭头连接符 32"/>
          <p:cNvCxnSpPr/>
          <p:nvPr/>
        </p:nvCxnSpPr>
        <p:spPr>
          <a:xfrm>
            <a:off x="5863477" y="231129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8"/>
          <p:cNvSpPr/>
          <p:nvPr/>
        </p:nvSpPr>
        <p:spPr>
          <a:xfrm>
            <a:off x="5315168" y="2559815"/>
            <a:ext cx="1125335" cy="395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2" name="文本框 41"/>
          <p:cNvSpPr txBox="1"/>
          <p:nvPr/>
        </p:nvSpPr>
        <p:spPr>
          <a:xfrm>
            <a:off x="5297777" y="2590760"/>
            <a:ext cx="114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对应的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列表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74" name="Rectangle 3"/>
          <p:cNvSpPr/>
          <p:nvPr/>
        </p:nvSpPr>
        <p:spPr>
          <a:xfrm>
            <a:off x="8470009" y="1775301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5" name="文本框 41"/>
          <p:cNvSpPr txBox="1"/>
          <p:nvPr/>
        </p:nvSpPr>
        <p:spPr>
          <a:xfrm>
            <a:off x="8449900" y="1775301"/>
            <a:ext cx="12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客户点击新增频道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8234890" y="2272204"/>
            <a:ext cx="1483665" cy="501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7" name="文本框 41"/>
          <p:cNvSpPr txBox="1"/>
          <p:nvPr/>
        </p:nvSpPr>
        <p:spPr>
          <a:xfrm>
            <a:off x="8234890" y="2291430"/>
            <a:ext cx="148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前端携带每个频道对应的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provider_percent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集合请求后端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78" name="直接箭头连接符 32"/>
          <p:cNvCxnSpPr/>
          <p:nvPr/>
        </p:nvCxnSpPr>
        <p:spPr>
          <a:xfrm>
            <a:off x="8919745" y="2031836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"/>
          <p:cNvSpPr/>
          <p:nvPr/>
        </p:nvSpPr>
        <p:spPr>
          <a:xfrm>
            <a:off x="8365773" y="3060068"/>
            <a:ext cx="1125335" cy="269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0" name="文本框 41"/>
          <p:cNvSpPr txBox="1"/>
          <p:nvPr/>
        </p:nvSpPr>
        <p:spPr>
          <a:xfrm>
            <a:off x="8275900" y="3085190"/>
            <a:ext cx="1305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修改之前添加频道的逻辑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81" name="直接箭头连接符 32"/>
          <p:cNvCxnSpPr/>
          <p:nvPr/>
        </p:nvCxnSpPr>
        <p:spPr>
          <a:xfrm>
            <a:off x="8919746" y="277367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32"/>
          <p:cNvCxnSpPr/>
          <p:nvPr/>
        </p:nvCxnSpPr>
        <p:spPr>
          <a:xfrm>
            <a:off x="8928440" y="3329493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8"/>
          <p:cNvSpPr/>
          <p:nvPr/>
        </p:nvSpPr>
        <p:spPr>
          <a:xfrm>
            <a:off x="8383850" y="3589311"/>
            <a:ext cx="1125335" cy="269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4" name="文本框 41"/>
          <p:cNvSpPr txBox="1"/>
          <p:nvPr/>
        </p:nvSpPr>
        <p:spPr>
          <a:xfrm>
            <a:off x="8348382" y="3554746"/>
            <a:ext cx="130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向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app_channel_provider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表添加数据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160" y="727100"/>
            <a:ext cx="8025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依据是否有多来源同质频道，可以区分出「单一源频道」和「可选源频道」</a:t>
            </a:r>
          </a:p>
        </p:txBody>
      </p:sp>
      <p:cxnSp>
        <p:nvCxnSpPr>
          <p:cNvPr id="42" name="直接箭头连接符 32"/>
          <p:cNvCxnSpPr/>
          <p:nvPr/>
        </p:nvCxnSpPr>
        <p:spPr>
          <a:xfrm>
            <a:off x="2324012" y="4188676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1"/>
          <p:cNvSpPr txBox="1"/>
          <p:nvPr/>
        </p:nvSpPr>
        <p:spPr>
          <a:xfrm>
            <a:off x="2314572" y="4218155"/>
            <a:ext cx="662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null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4" name="Rectangle 36"/>
          <p:cNvSpPr/>
          <p:nvPr/>
        </p:nvSpPr>
        <p:spPr>
          <a:xfrm>
            <a:off x="1774365" y="4480115"/>
            <a:ext cx="1134074" cy="43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5" name="文本框 41"/>
          <p:cNvSpPr txBox="1"/>
          <p:nvPr/>
        </p:nvSpPr>
        <p:spPr>
          <a:xfrm>
            <a:off x="1774365" y="4480116"/>
            <a:ext cx="101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返回平台所有频道，平台频道表本身无重复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7" name="Down Arrow 6"/>
          <p:cNvSpPr/>
          <p:nvPr/>
        </p:nvSpPr>
        <p:spPr>
          <a:xfrm rot="1378769">
            <a:off x="3354698" y="1057599"/>
            <a:ext cx="327784" cy="2860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689" y="5916341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「+</a:t>
            </a:r>
            <a:r>
              <a:rPr lang="en-US" dirty="0"/>
              <a:t>新建频道」列表中只有一个名为「体育」的频道</a:t>
            </a:r>
          </a:p>
        </p:txBody>
      </p:sp>
      <p:sp>
        <p:nvSpPr>
          <p:cNvPr id="49" name="Down Arrow 48"/>
          <p:cNvSpPr/>
          <p:nvPr/>
        </p:nvSpPr>
        <p:spPr>
          <a:xfrm rot="10800000">
            <a:off x="2227262" y="4941780"/>
            <a:ext cx="227179" cy="1021077"/>
          </a:xfrm>
          <a:prstGeom prst="downArrow">
            <a:avLst>
              <a:gd name="adj1" fmla="val 50000"/>
              <a:gd name="adj2" fmla="val 54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879196" y="2599373"/>
            <a:ext cx="1093342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0" name="文本框 41"/>
          <p:cNvSpPr txBox="1"/>
          <p:nvPr/>
        </p:nvSpPr>
        <p:spPr>
          <a:xfrm>
            <a:off x="3942697" y="2599373"/>
            <a:ext cx="10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用户获取信息流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70693" y="3106485"/>
            <a:ext cx="928968" cy="354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034194" y="3093353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获取请求参数中的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3" name="Decision 42"/>
          <p:cNvSpPr/>
          <p:nvPr/>
        </p:nvSpPr>
        <p:spPr>
          <a:xfrm>
            <a:off x="3736677" y="4340648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70693" y="3710443"/>
            <a:ext cx="928968" cy="354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6" name="文本框 41"/>
          <p:cNvSpPr txBox="1"/>
          <p:nvPr/>
        </p:nvSpPr>
        <p:spPr>
          <a:xfrm>
            <a:off x="3912530" y="3721319"/>
            <a:ext cx="109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appinfo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字段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47" name="文本框 41"/>
          <p:cNvSpPr txBox="1"/>
          <p:nvPr/>
        </p:nvSpPr>
        <p:spPr>
          <a:xfrm>
            <a:off x="4144634" y="4429410"/>
            <a:ext cx="708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Online_type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true?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48" name="直接箭头连接符 32"/>
          <p:cNvCxnSpPr/>
          <p:nvPr/>
        </p:nvCxnSpPr>
        <p:spPr>
          <a:xfrm>
            <a:off x="4412231" y="282655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32"/>
          <p:cNvCxnSpPr/>
          <p:nvPr/>
        </p:nvCxnSpPr>
        <p:spPr>
          <a:xfrm>
            <a:off x="4433307" y="3486941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2"/>
          <p:cNvCxnSpPr/>
          <p:nvPr/>
        </p:nvCxnSpPr>
        <p:spPr>
          <a:xfrm>
            <a:off x="4445748" y="408535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32"/>
          <p:cNvCxnSpPr/>
          <p:nvPr/>
        </p:nvCxnSpPr>
        <p:spPr>
          <a:xfrm>
            <a:off x="4434032" y="4861348"/>
            <a:ext cx="0" cy="2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70693" y="5178418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7" name="文本框 41"/>
          <p:cNvSpPr txBox="1"/>
          <p:nvPr/>
        </p:nvSpPr>
        <p:spPr>
          <a:xfrm>
            <a:off x="4034194" y="5133564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线上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url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08550" y="4493276"/>
            <a:ext cx="1385808" cy="170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9" name="文本框 41"/>
          <p:cNvSpPr txBox="1"/>
          <p:nvPr/>
        </p:nvSpPr>
        <p:spPr>
          <a:xfrm>
            <a:off x="5847696" y="4493276"/>
            <a:ext cx="1338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测试接口获取信息流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0" name="直接箭头连接符 32"/>
          <p:cNvCxnSpPr/>
          <p:nvPr/>
        </p:nvCxnSpPr>
        <p:spPr>
          <a:xfrm>
            <a:off x="5154290" y="4593937"/>
            <a:ext cx="654260" cy="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41"/>
          <p:cNvSpPr txBox="1"/>
          <p:nvPr/>
        </p:nvSpPr>
        <p:spPr>
          <a:xfrm>
            <a:off x="5159287" y="4406981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不为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2" name="文本框 41"/>
          <p:cNvSpPr txBox="1"/>
          <p:nvPr/>
        </p:nvSpPr>
        <p:spPr>
          <a:xfrm>
            <a:off x="4433307" y="4891703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true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47688" y="2560446"/>
            <a:ext cx="1093342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4" name="文本框 41"/>
          <p:cNvSpPr txBox="1"/>
          <p:nvPr/>
        </p:nvSpPr>
        <p:spPr>
          <a:xfrm>
            <a:off x="6711189" y="2560446"/>
            <a:ext cx="1029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线上接口切换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5" name="直接箭头连接符 32"/>
          <p:cNvCxnSpPr/>
          <p:nvPr/>
        </p:nvCxnSpPr>
        <p:spPr>
          <a:xfrm>
            <a:off x="7194358" y="2777276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634375" y="3708386"/>
            <a:ext cx="1093342" cy="350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7" name="文本框 41"/>
          <p:cNvSpPr txBox="1"/>
          <p:nvPr/>
        </p:nvSpPr>
        <p:spPr>
          <a:xfrm>
            <a:off x="6647688" y="3728844"/>
            <a:ext cx="117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修改数据库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online_type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字段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52453" y="3060346"/>
            <a:ext cx="1093342" cy="3679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9" name="文本框 41"/>
          <p:cNvSpPr txBox="1"/>
          <p:nvPr/>
        </p:nvSpPr>
        <p:spPr>
          <a:xfrm>
            <a:off x="6581134" y="3073478"/>
            <a:ext cx="1210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appkey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和是否上线这两个请求参数参数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70" name="直接箭头连接符 32"/>
          <p:cNvCxnSpPr/>
          <p:nvPr/>
        </p:nvCxnSpPr>
        <p:spPr>
          <a:xfrm>
            <a:off x="7186174" y="3438628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73062" y="1090246"/>
            <a:ext cx="480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</a:t>
            </a:r>
            <a:r>
              <a:rPr lang="en-US" altLang="zh-CN" dirty="0"/>
              <a:t>/</a:t>
            </a:r>
            <a:r>
              <a:rPr lang="zh-CN" altLang="en-US" dirty="0" smtClean="0"/>
              <a:t>正式接口切换（目前仅东方头条需要）</a:t>
            </a:r>
            <a:endParaRPr lang="zh-CN" altLang="en-US" dirty="0"/>
          </a:p>
        </p:txBody>
      </p:sp>
      <p:sp>
        <p:nvSpPr>
          <p:cNvPr id="30" name="右箭头 56"/>
          <p:cNvSpPr/>
          <p:nvPr/>
        </p:nvSpPr>
        <p:spPr>
          <a:xfrm rot="7069483">
            <a:off x="4600026" y="1849523"/>
            <a:ext cx="1403523" cy="33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56"/>
          <p:cNvSpPr/>
          <p:nvPr/>
        </p:nvSpPr>
        <p:spPr>
          <a:xfrm rot="3337624">
            <a:off x="5686293" y="1819851"/>
            <a:ext cx="1403523" cy="33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4756558" y="2353476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2" name="文本框 41"/>
          <p:cNvSpPr txBox="1"/>
          <p:nvPr/>
        </p:nvSpPr>
        <p:spPr>
          <a:xfrm>
            <a:off x="4915196" y="2350659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文档下载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73" name="直接箭头连接符 32"/>
          <p:cNvCxnSpPr/>
          <p:nvPr/>
        </p:nvCxnSpPr>
        <p:spPr>
          <a:xfrm>
            <a:off x="5221042" y="258205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86326" y="2842288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5" name="文本框 41"/>
          <p:cNvSpPr txBox="1"/>
          <p:nvPr/>
        </p:nvSpPr>
        <p:spPr>
          <a:xfrm>
            <a:off x="4741602" y="2855420"/>
            <a:ext cx="1177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token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请求参数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0" name="直接箭头连接符 32"/>
          <p:cNvCxnSpPr/>
          <p:nvPr/>
        </p:nvCxnSpPr>
        <p:spPr>
          <a:xfrm>
            <a:off x="5227184" y="3070864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ecision 80"/>
          <p:cNvSpPr/>
          <p:nvPr/>
        </p:nvSpPr>
        <p:spPr>
          <a:xfrm>
            <a:off x="4527570" y="3336117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文本框 41"/>
          <p:cNvSpPr txBox="1"/>
          <p:nvPr/>
        </p:nvSpPr>
        <p:spPr>
          <a:xfrm>
            <a:off x="4786326" y="3528064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token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参数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3" name="直接箭头连接符 32"/>
          <p:cNvCxnSpPr/>
          <p:nvPr/>
        </p:nvCxnSpPr>
        <p:spPr>
          <a:xfrm>
            <a:off x="5226070" y="4377969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41"/>
          <p:cNvSpPr txBox="1"/>
          <p:nvPr/>
        </p:nvSpPr>
        <p:spPr>
          <a:xfrm>
            <a:off x="5156857" y="3865557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验签成功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86326" y="4638240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6" name="文本框 41"/>
          <p:cNvSpPr txBox="1"/>
          <p:nvPr/>
        </p:nvSpPr>
        <p:spPr>
          <a:xfrm>
            <a:off x="4849827" y="4625108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excel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文档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87" name="直接箭头连接符 32"/>
          <p:cNvCxnSpPr/>
          <p:nvPr/>
        </p:nvCxnSpPr>
        <p:spPr>
          <a:xfrm>
            <a:off x="5912806" y="3589691"/>
            <a:ext cx="480683" cy="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41"/>
          <p:cNvSpPr txBox="1"/>
          <p:nvPr/>
        </p:nvSpPr>
        <p:spPr>
          <a:xfrm>
            <a:off x="5869001" y="3420342"/>
            <a:ext cx="62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验签失败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99836" y="3495101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1" name="文本框 41"/>
          <p:cNvSpPr txBox="1"/>
          <p:nvPr/>
        </p:nvSpPr>
        <p:spPr>
          <a:xfrm>
            <a:off x="6463337" y="3481969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返回错误信息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20" name="文本框 41"/>
          <p:cNvSpPr txBox="1"/>
          <p:nvPr/>
        </p:nvSpPr>
        <p:spPr>
          <a:xfrm>
            <a:off x="6864320" y="4656698"/>
            <a:ext cx="4574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本期文档下载不分内容提供方，无需修改数据库将各内容提供方所对应的数据写入文档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715294" y="4710559"/>
            <a:ext cx="1180776" cy="107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32"/>
          <p:cNvCxnSpPr/>
          <p:nvPr/>
        </p:nvCxnSpPr>
        <p:spPr>
          <a:xfrm>
            <a:off x="5226070" y="3883729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45568" y="4153320"/>
            <a:ext cx="3315871" cy="218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4" name="文本框 41"/>
          <p:cNvSpPr txBox="1"/>
          <p:nvPr/>
        </p:nvSpPr>
        <p:spPr>
          <a:xfrm>
            <a:off x="3561347" y="4146684"/>
            <a:ext cx="3400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收益文档查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ad_income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表，数据统计查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statistic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表。写入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excel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1347" y="66225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MT" charset="0"/>
              </a:rPr>
              <a:t>支持表格数据下载功能，不限制下载数据日期</a:t>
            </a:r>
            <a:endParaRPr lang="en-US" dirty="0"/>
          </a:p>
        </p:txBody>
      </p:sp>
      <p:sp>
        <p:nvSpPr>
          <p:cNvPr id="26" name="右箭头 56"/>
          <p:cNvSpPr/>
          <p:nvPr/>
        </p:nvSpPr>
        <p:spPr>
          <a:xfrm rot="5594955">
            <a:off x="4823733" y="1477074"/>
            <a:ext cx="1403523" cy="33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2120020" y="566382"/>
            <a:ext cx="1050155" cy="344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4" name="文本框 41"/>
          <p:cNvSpPr txBox="1"/>
          <p:nvPr/>
        </p:nvSpPr>
        <p:spPr>
          <a:xfrm>
            <a:off x="2154607" y="575270"/>
            <a:ext cx="101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用户获取所在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app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频道下信息流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76" name="Rectangle 92"/>
          <p:cNvSpPr/>
          <p:nvPr/>
        </p:nvSpPr>
        <p:spPr>
          <a:xfrm>
            <a:off x="1875553" y="1161848"/>
            <a:ext cx="1557205" cy="34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7" name="文本框 41"/>
          <p:cNvSpPr txBox="1"/>
          <p:nvPr/>
        </p:nvSpPr>
        <p:spPr>
          <a:xfrm>
            <a:off x="1903293" y="1126720"/>
            <a:ext cx="163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</a:rPr>
              <a:t>获取请求参数中</a:t>
            </a:r>
            <a:r>
              <a:rPr lang="zh-CN" altLang="en-US" sz="800" dirty="0" smtClean="0">
                <a:solidFill>
                  <a:schemeClr val="dk1"/>
                </a:solidFill>
              </a:rPr>
              <a:t>的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imei</a:t>
            </a:r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78" name="Rectangle 92"/>
          <p:cNvSpPr/>
          <p:nvPr/>
        </p:nvSpPr>
        <p:spPr>
          <a:xfrm>
            <a:off x="1946955" y="2311592"/>
            <a:ext cx="1397000" cy="615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9" name="文本框 41"/>
          <p:cNvSpPr txBox="1"/>
          <p:nvPr/>
        </p:nvSpPr>
        <p:spPr>
          <a:xfrm>
            <a:off x="1946955" y="2296856"/>
            <a:ext cx="147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</a:rPr>
              <a:t>根据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channel_id</a:t>
            </a:r>
            <a:r>
              <a:rPr lang="zh-CN" altLang="en-US" sz="800" dirty="0" smtClean="0">
                <a:solidFill>
                  <a:schemeClr val="dk1"/>
                </a:solidFill>
              </a:rPr>
              <a:t>、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三个联合主键查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app_channel_provider</a:t>
            </a:r>
            <a:r>
              <a:rPr lang="zh-CN" altLang="en-US" sz="800" dirty="0" smtClean="0">
                <a:solidFill>
                  <a:schemeClr val="dk1"/>
                </a:solidFill>
              </a:rPr>
              <a:t>表得到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privider_id</a:t>
            </a:r>
            <a:r>
              <a:rPr lang="zh-CN" altLang="en-US" sz="800" dirty="0" smtClean="0">
                <a:solidFill>
                  <a:schemeClr val="dk1"/>
                </a:solidFill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</a:rPr>
              <a:t>provider_percent</a:t>
            </a:r>
            <a:endParaRPr lang="en-US" altLang="zh-CN" sz="800" dirty="0" smtClean="0">
              <a:solidFill>
                <a:schemeClr val="dk1"/>
              </a:solidFill>
            </a:endParaRPr>
          </a:p>
          <a:p>
            <a:endParaRPr lang="zh-CN" altLang="en-US" sz="800" dirty="0">
              <a:solidFill>
                <a:schemeClr val="dk1"/>
              </a:solidFill>
            </a:endParaRPr>
          </a:p>
        </p:txBody>
      </p:sp>
      <p:sp>
        <p:nvSpPr>
          <p:cNvPr id="95" name="Decision 42"/>
          <p:cNvSpPr/>
          <p:nvPr/>
        </p:nvSpPr>
        <p:spPr>
          <a:xfrm>
            <a:off x="1998021" y="4342285"/>
            <a:ext cx="1397000" cy="5207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文本框 41"/>
          <p:cNvSpPr txBox="1"/>
          <p:nvPr/>
        </p:nvSpPr>
        <p:spPr>
          <a:xfrm>
            <a:off x="2205426" y="4458895"/>
            <a:ext cx="105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是否能获取到该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privider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的信息流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97" name="直接箭头连接符 32"/>
          <p:cNvCxnSpPr/>
          <p:nvPr/>
        </p:nvCxnSpPr>
        <p:spPr>
          <a:xfrm>
            <a:off x="2654156" y="900197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32"/>
          <p:cNvCxnSpPr/>
          <p:nvPr/>
        </p:nvCxnSpPr>
        <p:spPr>
          <a:xfrm>
            <a:off x="2668025" y="1510705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endCxn id="95" idx="1"/>
          </p:cNvCxnSpPr>
          <p:nvPr/>
        </p:nvCxnSpPr>
        <p:spPr>
          <a:xfrm>
            <a:off x="1725244" y="4591653"/>
            <a:ext cx="272777" cy="1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41"/>
          <p:cNvSpPr txBox="1"/>
          <p:nvPr/>
        </p:nvSpPr>
        <p:spPr>
          <a:xfrm>
            <a:off x="1053437" y="4417977"/>
            <a:ext cx="734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未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遍历完，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获取不到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05" name="直接箭头连接符 32"/>
          <p:cNvCxnSpPr/>
          <p:nvPr/>
        </p:nvCxnSpPr>
        <p:spPr>
          <a:xfrm flipV="1">
            <a:off x="3391836" y="4602635"/>
            <a:ext cx="712145" cy="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41"/>
          <p:cNvSpPr txBox="1"/>
          <p:nvPr/>
        </p:nvSpPr>
        <p:spPr>
          <a:xfrm>
            <a:off x="3319246" y="4298563"/>
            <a:ext cx="125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遍历完，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获取不到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7" name="Rectangle 89"/>
          <p:cNvSpPr/>
          <p:nvPr/>
        </p:nvSpPr>
        <p:spPr>
          <a:xfrm>
            <a:off x="4105489" y="4506131"/>
            <a:ext cx="928968" cy="316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8" name="文本框 41"/>
          <p:cNvSpPr txBox="1"/>
          <p:nvPr/>
        </p:nvSpPr>
        <p:spPr>
          <a:xfrm>
            <a:off x="4168990" y="4493000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逻辑删除平台中的该频道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09" name="直接箭头连接符 32"/>
          <p:cNvCxnSpPr/>
          <p:nvPr/>
        </p:nvCxnSpPr>
        <p:spPr>
          <a:xfrm>
            <a:off x="2703614" y="4872362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41"/>
          <p:cNvSpPr txBox="1"/>
          <p:nvPr/>
        </p:nvSpPr>
        <p:spPr>
          <a:xfrm>
            <a:off x="2664240" y="4871873"/>
            <a:ext cx="59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获取到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11" name="Rectangle 84"/>
          <p:cNvSpPr/>
          <p:nvPr/>
        </p:nvSpPr>
        <p:spPr>
          <a:xfrm>
            <a:off x="2239132" y="5119760"/>
            <a:ext cx="928968" cy="325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2" name="文本框 41"/>
          <p:cNvSpPr txBox="1"/>
          <p:nvPr/>
        </p:nvSpPr>
        <p:spPr>
          <a:xfrm>
            <a:off x="2302633" y="5106629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privider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对应的信息流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15" name="直接箭头连接符 32"/>
          <p:cNvCxnSpPr>
            <a:stCxn id="108" idx="2"/>
          </p:cNvCxnSpPr>
          <p:nvPr/>
        </p:nvCxnSpPr>
        <p:spPr>
          <a:xfrm>
            <a:off x="4601724" y="4831554"/>
            <a:ext cx="3063" cy="30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92"/>
          <p:cNvSpPr/>
          <p:nvPr/>
        </p:nvSpPr>
        <p:spPr>
          <a:xfrm>
            <a:off x="1296405" y="4089696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7" name="文本框 41"/>
          <p:cNvSpPr txBox="1"/>
          <p:nvPr/>
        </p:nvSpPr>
        <p:spPr>
          <a:xfrm>
            <a:off x="1296406" y="4076564"/>
            <a:ext cx="960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遍历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provider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集合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19" name="直接箭头连接符 32"/>
          <p:cNvCxnSpPr/>
          <p:nvPr/>
        </p:nvCxnSpPr>
        <p:spPr>
          <a:xfrm flipV="1">
            <a:off x="1732782" y="4310255"/>
            <a:ext cx="0" cy="29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32"/>
          <p:cNvCxnSpPr>
            <a:stCxn id="54" idx="2"/>
            <a:endCxn id="95" idx="0"/>
          </p:cNvCxnSpPr>
          <p:nvPr/>
        </p:nvCxnSpPr>
        <p:spPr>
          <a:xfrm>
            <a:off x="2694929" y="3922003"/>
            <a:ext cx="1592" cy="4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1725244" y="3614062"/>
            <a:ext cx="643" cy="48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89"/>
          <p:cNvSpPr/>
          <p:nvPr/>
        </p:nvSpPr>
        <p:spPr>
          <a:xfrm>
            <a:off x="4108552" y="5725687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0" name="文本框 41"/>
          <p:cNvSpPr txBox="1"/>
          <p:nvPr/>
        </p:nvSpPr>
        <p:spPr>
          <a:xfrm>
            <a:off x="4172053" y="5712555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返回错误信息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2" name="Rectangle 89"/>
          <p:cNvSpPr/>
          <p:nvPr/>
        </p:nvSpPr>
        <p:spPr>
          <a:xfrm>
            <a:off x="4108552" y="5158861"/>
            <a:ext cx="928968" cy="316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21" name="文本框 41"/>
          <p:cNvSpPr txBox="1"/>
          <p:nvPr/>
        </p:nvSpPr>
        <p:spPr>
          <a:xfrm>
            <a:off x="4172053" y="5145730"/>
            <a:ext cx="865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逻辑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删除次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app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中的该频道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122" name="直接箭头连接符 32"/>
          <p:cNvCxnSpPr/>
          <p:nvPr/>
        </p:nvCxnSpPr>
        <p:spPr>
          <a:xfrm>
            <a:off x="4604787" y="5458807"/>
            <a:ext cx="3063" cy="30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20020" y="1748012"/>
            <a:ext cx="1050155" cy="375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1" name="文本框 41"/>
          <p:cNvSpPr txBox="1"/>
          <p:nvPr/>
        </p:nvSpPr>
        <p:spPr>
          <a:xfrm>
            <a:off x="2068080" y="1743737"/>
            <a:ext cx="117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计算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device_id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得到一个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100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以内的数</a:t>
            </a:r>
            <a:r>
              <a:rPr lang="en-US" altLang="zh-CN" sz="800" dirty="0">
                <a:solidFill>
                  <a:schemeClr val="dk1"/>
                </a:solidFill>
                <a:latin typeface="+mj-lt"/>
              </a:rPr>
              <a:t>random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42" name="直接箭头连接符 32"/>
          <p:cNvCxnSpPr/>
          <p:nvPr/>
        </p:nvCxnSpPr>
        <p:spPr>
          <a:xfrm>
            <a:off x="2667639" y="2119498"/>
            <a:ext cx="386" cy="1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81" y="2365218"/>
            <a:ext cx="5118100" cy="508000"/>
          </a:xfrm>
          <a:prstGeom prst="rect">
            <a:avLst/>
          </a:prstGeom>
        </p:spPr>
      </p:pic>
      <p:cxnSp>
        <p:nvCxnSpPr>
          <p:cNvPr id="47" name="直接箭头连接符 32"/>
          <p:cNvCxnSpPr/>
          <p:nvPr/>
        </p:nvCxnSpPr>
        <p:spPr>
          <a:xfrm>
            <a:off x="3432759" y="2541106"/>
            <a:ext cx="736231" cy="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32"/>
          <p:cNvCxnSpPr/>
          <p:nvPr/>
        </p:nvCxnSpPr>
        <p:spPr>
          <a:xfrm flipH="1" flipV="1">
            <a:off x="3428912" y="2727266"/>
            <a:ext cx="740078" cy="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98022" y="3718163"/>
            <a:ext cx="1393814" cy="203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5" name="文本框 41"/>
          <p:cNvSpPr txBox="1"/>
          <p:nvPr/>
        </p:nvSpPr>
        <p:spPr>
          <a:xfrm>
            <a:off x="1946955" y="3713124"/>
            <a:ext cx="139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带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上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provider_id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获取信息流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4" name="直接箭头连接符 32"/>
          <p:cNvCxnSpPr>
            <a:endCxn id="54" idx="0"/>
          </p:cNvCxnSpPr>
          <p:nvPr/>
        </p:nvCxnSpPr>
        <p:spPr>
          <a:xfrm>
            <a:off x="2687750" y="3484386"/>
            <a:ext cx="7179" cy="23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35"/>
          <p:cNvCxnSpPr/>
          <p:nvPr/>
        </p:nvCxnSpPr>
        <p:spPr>
          <a:xfrm flipH="1" flipV="1">
            <a:off x="1724282" y="3599472"/>
            <a:ext cx="939958" cy="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1"/>
          <p:cNvSpPr txBox="1"/>
          <p:nvPr/>
        </p:nvSpPr>
        <p:spPr>
          <a:xfrm>
            <a:off x="3215644" y="1679391"/>
            <a:ext cx="287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计算方式：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device_type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是安卓，直接</a:t>
            </a:r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把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imei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转换成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long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类型再模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100</a:t>
            </a:r>
          </a:p>
          <a:p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Device_type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是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ios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，取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idfa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最后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8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位转为十进制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long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类型再模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100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50" name="直接箭头连接符 32"/>
          <p:cNvCxnSpPr/>
          <p:nvPr/>
        </p:nvCxnSpPr>
        <p:spPr>
          <a:xfrm>
            <a:off x="2661948" y="2922600"/>
            <a:ext cx="386" cy="1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9"/>
          <p:cNvSpPr/>
          <p:nvPr/>
        </p:nvSpPr>
        <p:spPr>
          <a:xfrm>
            <a:off x="2049357" y="3093865"/>
            <a:ext cx="1189143" cy="372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2" name="文本框 41"/>
          <p:cNvSpPr txBox="1"/>
          <p:nvPr/>
        </p:nvSpPr>
        <p:spPr>
          <a:xfrm>
            <a:off x="1965122" y="3115267"/>
            <a:ext cx="146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比较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random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和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provider_pct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来得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到确定的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provider_id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6" name="文本框 41"/>
          <p:cNvSpPr txBox="1"/>
          <p:nvPr/>
        </p:nvSpPr>
        <p:spPr>
          <a:xfrm>
            <a:off x="4103981" y="2836685"/>
            <a:ext cx="2879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本期所有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app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频道的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provider_percent</a:t>
            </a:r>
            <a:r>
              <a:rPr lang="zh-CN" altLang="en-US" sz="800" dirty="0">
                <a:solidFill>
                  <a:schemeClr val="dk1"/>
                </a:solidFill>
                <a:latin typeface="+mj-lt"/>
              </a:rPr>
              <a:t>都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设置为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50%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7" name="右箭头 56"/>
          <p:cNvSpPr/>
          <p:nvPr/>
        </p:nvSpPr>
        <p:spPr>
          <a:xfrm rot="3403541">
            <a:off x="263030" y="1221264"/>
            <a:ext cx="2057821" cy="435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41"/>
          <p:cNvSpPr txBox="1"/>
          <p:nvPr/>
        </p:nvSpPr>
        <p:spPr>
          <a:xfrm>
            <a:off x="3384657" y="3596387"/>
            <a:ext cx="386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请求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UC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的本地频道时：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如果前端传来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city_name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，直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·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接将此参数传给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uc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如果前端没传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city_name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，将通过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client_ip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调淘宝接口获取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city_name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，再传给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uc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951" y="80373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支持「体育」频道同时下发不同源给对应手机设备</a:t>
            </a:r>
          </a:p>
        </p:txBody>
      </p:sp>
      <p:sp>
        <p:nvSpPr>
          <p:cNvPr id="8" name="Rectangle 7"/>
          <p:cNvSpPr/>
          <p:nvPr/>
        </p:nvSpPr>
        <p:spPr>
          <a:xfrm>
            <a:off x="7657422" y="-66865"/>
            <a:ext cx="3956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用户选择「体育」并发布，需要支持「体育」频道内容源的切换，支持随时修改不同内容源的下发比例</a:t>
            </a:r>
          </a:p>
        </p:txBody>
      </p:sp>
      <p:sp>
        <p:nvSpPr>
          <p:cNvPr id="59" name="Rectangle 3"/>
          <p:cNvSpPr/>
          <p:nvPr/>
        </p:nvSpPr>
        <p:spPr>
          <a:xfrm>
            <a:off x="9829802" y="1441189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0" name="文本框 41"/>
          <p:cNvSpPr txBox="1"/>
          <p:nvPr/>
        </p:nvSpPr>
        <p:spPr>
          <a:xfrm>
            <a:off x="9893303" y="1428057"/>
            <a:ext cx="865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配置信息流页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61" name="Rectangle 6"/>
          <p:cNvSpPr/>
          <p:nvPr/>
        </p:nvSpPr>
        <p:spPr>
          <a:xfrm>
            <a:off x="9816375" y="1948301"/>
            <a:ext cx="92896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2" name="文本框 41"/>
          <p:cNvSpPr txBox="1"/>
          <p:nvPr/>
        </p:nvSpPr>
        <p:spPr>
          <a:xfrm>
            <a:off x="9762710" y="1948301"/>
            <a:ext cx="1161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编辑某</a:t>
            </a:r>
            <a:r>
              <a:rPr lang="zh-CN" altLang="en-US" sz="800" smtClean="0">
                <a:solidFill>
                  <a:schemeClr val="dk1"/>
                </a:solidFill>
                <a:latin typeface="+mj-lt"/>
              </a:rPr>
              <a:t>频道（体育）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3" name="直接箭头连接符 32"/>
          <p:cNvCxnSpPr/>
          <p:nvPr/>
        </p:nvCxnSpPr>
        <p:spPr>
          <a:xfrm>
            <a:off x="10280859" y="1688065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32"/>
          <p:cNvCxnSpPr/>
          <p:nvPr/>
        </p:nvCxnSpPr>
        <p:spPr>
          <a:xfrm>
            <a:off x="10269351" y="2208537"/>
            <a:ext cx="1" cy="26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3"/>
          <p:cNvSpPr/>
          <p:nvPr/>
        </p:nvSpPr>
        <p:spPr>
          <a:xfrm>
            <a:off x="9840345" y="2468545"/>
            <a:ext cx="928968" cy="646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8" name="文本框 41"/>
          <p:cNvSpPr txBox="1"/>
          <p:nvPr/>
        </p:nvSpPr>
        <p:spPr>
          <a:xfrm>
            <a:off x="9762710" y="2481677"/>
            <a:ext cx="1161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修改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app_channel_provider</a:t>
            </a:r>
            <a:endParaRPr lang="en-US" altLang="zh-CN" sz="800" dirty="0" smtClean="0">
              <a:solidFill>
                <a:schemeClr val="dk1"/>
              </a:solidFill>
              <a:latin typeface="+mj-lt"/>
            </a:endParaRPr>
          </a:p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表对应体育频道的</a:t>
            </a:r>
            <a:r>
              <a:rPr lang="en-US" altLang="zh-CN" sz="800" dirty="0" err="1" smtClean="0">
                <a:solidFill>
                  <a:schemeClr val="dk1"/>
                </a:solidFill>
                <a:latin typeface="+mj-lt"/>
              </a:rPr>
              <a:t>provider_pct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字段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cxnSp>
        <p:nvCxnSpPr>
          <p:cNvPr id="69" name="直接箭头连接符 32"/>
          <p:cNvCxnSpPr/>
          <p:nvPr/>
        </p:nvCxnSpPr>
        <p:spPr>
          <a:xfrm>
            <a:off x="9104114" y="2619218"/>
            <a:ext cx="736231" cy="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32"/>
          <p:cNvCxnSpPr/>
          <p:nvPr/>
        </p:nvCxnSpPr>
        <p:spPr>
          <a:xfrm flipH="1" flipV="1">
            <a:off x="9082291" y="2759607"/>
            <a:ext cx="740078" cy="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41"/>
          <p:cNvSpPr txBox="1"/>
          <p:nvPr/>
        </p:nvSpPr>
        <p:spPr>
          <a:xfrm>
            <a:off x="8829402" y="3204623"/>
            <a:ext cx="2879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当设置某内容源占比为</a:t>
            </a:r>
            <a:r>
              <a:rPr lang="en-US" altLang="zh-CN" sz="800" dirty="0" smtClean="0">
                <a:solidFill>
                  <a:schemeClr val="dk1"/>
                </a:solidFill>
                <a:latin typeface="+mj-lt"/>
              </a:rPr>
              <a:t>100%</a:t>
            </a:r>
            <a:r>
              <a:rPr lang="zh-CN" altLang="en-US" sz="800" dirty="0" smtClean="0">
                <a:solidFill>
                  <a:schemeClr val="dk1"/>
                </a:solidFill>
                <a:latin typeface="+mj-lt"/>
              </a:rPr>
              <a:t>即完成了内容源切换</a:t>
            </a:r>
            <a:endParaRPr lang="zh-CN" altLang="en-US" sz="8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49526" y="4331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51561" y="388798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接口取不到频道</a:t>
            </a:r>
            <a:r>
              <a:rPr lang="zh-CN" altLang="en-US" dirty="0" smtClean="0"/>
              <a:t>时：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99568" y="421792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更换其他源的同质频道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46479" y="4589515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没有同质频道，「+新建频道」列表需要下掉该频道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3879" y="49561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频道已发布</a:t>
            </a:r>
            <a:r>
              <a:rPr lang="en-US" dirty="0" err="1"/>
              <a:t>，线上直接下掉客户APP中该频道</a:t>
            </a:r>
            <a:endParaRPr lang="en-US" dirty="0"/>
          </a:p>
        </p:txBody>
      </p:sp>
      <p:sp>
        <p:nvSpPr>
          <p:cNvPr id="74" name="右箭头 56"/>
          <p:cNvSpPr/>
          <p:nvPr/>
        </p:nvSpPr>
        <p:spPr>
          <a:xfrm rot="10982013">
            <a:off x="2266898" y="4143575"/>
            <a:ext cx="4644115" cy="276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56"/>
          <p:cNvSpPr/>
          <p:nvPr/>
        </p:nvSpPr>
        <p:spPr>
          <a:xfrm rot="10982013">
            <a:off x="5039369" y="4687135"/>
            <a:ext cx="1960037" cy="172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 56"/>
          <p:cNvSpPr/>
          <p:nvPr/>
        </p:nvSpPr>
        <p:spPr>
          <a:xfrm rot="10540492">
            <a:off x="5087811" y="5113323"/>
            <a:ext cx="1960037" cy="172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箭头 56"/>
          <p:cNvSpPr/>
          <p:nvPr/>
        </p:nvSpPr>
        <p:spPr>
          <a:xfrm rot="4993318">
            <a:off x="9613446" y="990111"/>
            <a:ext cx="700320" cy="20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5411</TotalTime>
  <Words>511</Words>
  <Application>Microsoft Macintosh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ArialMT</vt:lpstr>
      <vt:lpstr>Calibri</vt:lpstr>
      <vt:lpstr>Calibri Light</vt:lpstr>
      <vt:lpstr>DengXian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康迪</dc:creator>
  <cp:lastModifiedBy>刘 康迪</cp:lastModifiedBy>
  <cp:revision>63</cp:revision>
  <dcterms:created xsi:type="dcterms:W3CDTF">2019-10-12T10:04:16Z</dcterms:created>
  <dcterms:modified xsi:type="dcterms:W3CDTF">2019-10-21T09:58:32Z</dcterms:modified>
</cp:coreProperties>
</file>