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7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6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3FAB-46A4-BD4D-A3E5-5C5D99C4544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 141"/>
          <p:cNvSpPr txBox="1"/>
          <p:nvPr/>
        </p:nvSpPr>
        <p:spPr>
          <a:xfrm>
            <a:off x="5037992" y="4923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内容源切换</a:t>
            </a:r>
            <a:endParaRPr lang="zh-CN" altLang="en-US" dirty="0"/>
          </a:p>
        </p:txBody>
      </p:sp>
      <p:sp>
        <p:nvSpPr>
          <p:cNvPr id="145" name="Rectangle 3"/>
          <p:cNvSpPr/>
          <p:nvPr/>
        </p:nvSpPr>
        <p:spPr>
          <a:xfrm>
            <a:off x="1876919" y="1838345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6" name="文本框 41"/>
          <p:cNvSpPr txBox="1"/>
          <p:nvPr/>
        </p:nvSpPr>
        <p:spPr>
          <a:xfrm>
            <a:off x="1940420" y="1825213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配置信息流页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47" name="Rectangle 6"/>
          <p:cNvSpPr/>
          <p:nvPr/>
        </p:nvSpPr>
        <p:spPr>
          <a:xfrm>
            <a:off x="1863492" y="2345457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8" name="文本框 41"/>
          <p:cNvSpPr txBox="1"/>
          <p:nvPr/>
        </p:nvSpPr>
        <p:spPr>
          <a:xfrm>
            <a:off x="1996841" y="2345457"/>
            <a:ext cx="662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编辑频道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49" name="Rectangle 8"/>
          <p:cNvSpPr/>
          <p:nvPr/>
        </p:nvSpPr>
        <p:spPr>
          <a:xfrm>
            <a:off x="1876919" y="2848602"/>
            <a:ext cx="928968" cy="501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50" name="文本框 41"/>
          <p:cNvSpPr txBox="1"/>
          <p:nvPr/>
        </p:nvSpPr>
        <p:spPr>
          <a:xfrm>
            <a:off x="1876918" y="2867828"/>
            <a:ext cx="91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携带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bool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类型参数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isSingle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请求平台频道列表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51" name="直接箭头连接符 32"/>
          <p:cNvCxnSpPr>
            <a:endCxn id="148" idx="0"/>
          </p:cNvCxnSpPr>
          <p:nvPr/>
        </p:nvCxnSpPr>
        <p:spPr>
          <a:xfrm>
            <a:off x="2327976" y="2085221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32"/>
          <p:cNvCxnSpPr/>
          <p:nvPr/>
        </p:nvCxnSpPr>
        <p:spPr>
          <a:xfrm>
            <a:off x="2316468" y="2605693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32"/>
          <p:cNvCxnSpPr/>
          <p:nvPr/>
        </p:nvCxnSpPr>
        <p:spPr>
          <a:xfrm>
            <a:off x="2324012" y="3376536"/>
            <a:ext cx="0" cy="2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ecision 22"/>
          <p:cNvSpPr/>
          <p:nvPr/>
        </p:nvSpPr>
        <p:spPr>
          <a:xfrm>
            <a:off x="1642902" y="3667976"/>
            <a:ext cx="1397000" cy="5207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文本框 41"/>
          <p:cNvSpPr txBox="1"/>
          <p:nvPr/>
        </p:nvSpPr>
        <p:spPr>
          <a:xfrm>
            <a:off x="1876918" y="3810851"/>
            <a:ext cx="1209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isSingle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是否为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true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56" name="直接箭头连接符 32"/>
          <p:cNvCxnSpPr/>
          <p:nvPr/>
        </p:nvCxnSpPr>
        <p:spPr>
          <a:xfrm>
            <a:off x="2324012" y="4188676"/>
            <a:ext cx="0" cy="2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41"/>
          <p:cNvSpPr txBox="1"/>
          <p:nvPr/>
        </p:nvSpPr>
        <p:spPr>
          <a:xfrm>
            <a:off x="2324012" y="4233240"/>
            <a:ext cx="662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false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58" name="直接箭头连接符 32"/>
          <p:cNvCxnSpPr/>
          <p:nvPr/>
        </p:nvCxnSpPr>
        <p:spPr>
          <a:xfrm>
            <a:off x="3040627" y="3925265"/>
            <a:ext cx="654260" cy="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41"/>
          <p:cNvSpPr txBox="1"/>
          <p:nvPr/>
        </p:nvSpPr>
        <p:spPr>
          <a:xfrm>
            <a:off x="3087786" y="3747339"/>
            <a:ext cx="464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dk1"/>
                </a:solidFill>
                <a:latin typeface="+mj-lt"/>
              </a:rPr>
              <a:t>true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0" name="Rectangle 32"/>
          <p:cNvSpPr/>
          <p:nvPr/>
        </p:nvSpPr>
        <p:spPr>
          <a:xfrm>
            <a:off x="1890345" y="4493248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1" name="文本框 41"/>
          <p:cNvSpPr txBox="1"/>
          <p:nvPr/>
        </p:nvSpPr>
        <p:spPr>
          <a:xfrm>
            <a:off x="1907736" y="4493248"/>
            <a:ext cx="911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返回可选源频道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2" name="Rectangle 36"/>
          <p:cNvSpPr/>
          <p:nvPr/>
        </p:nvSpPr>
        <p:spPr>
          <a:xfrm>
            <a:off x="3718097" y="3829877"/>
            <a:ext cx="862203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3" name="文本框 41"/>
          <p:cNvSpPr txBox="1"/>
          <p:nvPr/>
        </p:nvSpPr>
        <p:spPr>
          <a:xfrm>
            <a:off x="3671987" y="3829877"/>
            <a:ext cx="969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返回单一源频道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7" name="Rectangle 8"/>
          <p:cNvSpPr/>
          <p:nvPr/>
        </p:nvSpPr>
        <p:spPr>
          <a:xfrm>
            <a:off x="5242121" y="1790598"/>
            <a:ext cx="1242712" cy="501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8" name="文本框 41"/>
          <p:cNvSpPr txBox="1"/>
          <p:nvPr/>
        </p:nvSpPr>
        <p:spPr>
          <a:xfrm>
            <a:off x="5242120" y="1809824"/>
            <a:ext cx="130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客户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点击某可选源频道，前端携带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channel_id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参数请求后端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69" name="直接箭头连接符 32"/>
          <p:cNvCxnSpPr/>
          <p:nvPr/>
        </p:nvCxnSpPr>
        <p:spPr>
          <a:xfrm>
            <a:off x="5863477" y="2311298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8"/>
          <p:cNvSpPr/>
          <p:nvPr/>
        </p:nvSpPr>
        <p:spPr>
          <a:xfrm>
            <a:off x="5315168" y="2559815"/>
            <a:ext cx="1125335" cy="395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2" name="文本框 41"/>
          <p:cNvSpPr txBox="1"/>
          <p:nvPr/>
        </p:nvSpPr>
        <p:spPr>
          <a:xfrm>
            <a:off x="5297777" y="2590760"/>
            <a:ext cx="114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channel_id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对应的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provider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列表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74" name="Rectangle 3"/>
          <p:cNvSpPr/>
          <p:nvPr/>
        </p:nvSpPr>
        <p:spPr>
          <a:xfrm>
            <a:off x="8470009" y="1775301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5" name="文本框 41"/>
          <p:cNvSpPr txBox="1"/>
          <p:nvPr/>
        </p:nvSpPr>
        <p:spPr>
          <a:xfrm>
            <a:off x="8449900" y="1775301"/>
            <a:ext cx="12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客户点击新增频道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76" name="Rectangle 8"/>
          <p:cNvSpPr/>
          <p:nvPr/>
        </p:nvSpPr>
        <p:spPr>
          <a:xfrm>
            <a:off x="8234890" y="2272204"/>
            <a:ext cx="1483665" cy="501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7" name="文本框 41"/>
          <p:cNvSpPr txBox="1"/>
          <p:nvPr/>
        </p:nvSpPr>
        <p:spPr>
          <a:xfrm>
            <a:off x="8234890" y="2291430"/>
            <a:ext cx="148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前端携带每个频道对应的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provider_id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和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provider_percent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集合请求后端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78" name="直接箭头连接符 32"/>
          <p:cNvCxnSpPr/>
          <p:nvPr/>
        </p:nvCxnSpPr>
        <p:spPr>
          <a:xfrm>
            <a:off x="8919745" y="2031836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"/>
          <p:cNvSpPr/>
          <p:nvPr/>
        </p:nvSpPr>
        <p:spPr>
          <a:xfrm>
            <a:off x="8365773" y="3060068"/>
            <a:ext cx="1125335" cy="269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80" name="文本框 41"/>
          <p:cNvSpPr txBox="1"/>
          <p:nvPr/>
        </p:nvSpPr>
        <p:spPr>
          <a:xfrm>
            <a:off x="8275900" y="3085190"/>
            <a:ext cx="1305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修改之前添加频道的逻辑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81" name="直接箭头连接符 32"/>
          <p:cNvCxnSpPr/>
          <p:nvPr/>
        </p:nvCxnSpPr>
        <p:spPr>
          <a:xfrm>
            <a:off x="8919746" y="2773678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32"/>
          <p:cNvCxnSpPr/>
          <p:nvPr/>
        </p:nvCxnSpPr>
        <p:spPr>
          <a:xfrm>
            <a:off x="8928440" y="3329493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8"/>
          <p:cNvSpPr/>
          <p:nvPr/>
        </p:nvSpPr>
        <p:spPr>
          <a:xfrm>
            <a:off x="8383850" y="3589311"/>
            <a:ext cx="1125335" cy="269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84" name="文本框 41"/>
          <p:cNvSpPr txBox="1"/>
          <p:nvPr/>
        </p:nvSpPr>
        <p:spPr>
          <a:xfrm>
            <a:off x="8348382" y="3554746"/>
            <a:ext cx="130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向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app_channel_provider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表添加数据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259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879196" y="2599373"/>
            <a:ext cx="1093342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0" name="文本框 41"/>
          <p:cNvSpPr txBox="1"/>
          <p:nvPr/>
        </p:nvSpPr>
        <p:spPr>
          <a:xfrm>
            <a:off x="3942697" y="2599373"/>
            <a:ext cx="10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用户获取信息流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70693" y="3106485"/>
            <a:ext cx="928968" cy="354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034194" y="3093353"/>
            <a:ext cx="86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获取请求参数中的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appkey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3" name="Decision 42"/>
          <p:cNvSpPr/>
          <p:nvPr/>
        </p:nvSpPr>
        <p:spPr>
          <a:xfrm>
            <a:off x="3736677" y="4340648"/>
            <a:ext cx="1397000" cy="5207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970693" y="3710443"/>
            <a:ext cx="928968" cy="354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6" name="文本框 41"/>
          <p:cNvSpPr txBox="1"/>
          <p:nvPr/>
        </p:nvSpPr>
        <p:spPr>
          <a:xfrm>
            <a:off x="3912530" y="3721319"/>
            <a:ext cx="109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根据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appkey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appinfo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表的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onine_type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字段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7" name="文本框 41"/>
          <p:cNvSpPr txBox="1"/>
          <p:nvPr/>
        </p:nvSpPr>
        <p:spPr>
          <a:xfrm>
            <a:off x="4144634" y="4429410"/>
            <a:ext cx="708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Online_type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是否为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true?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48" name="直接箭头连接符 32"/>
          <p:cNvCxnSpPr/>
          <p:nvPr/>
        </p:nvCxnSpPr>
        <p:spPr>
          <a:xfrm>
            <a:off x="4412231" y="2826551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32"/>
          <p:cNvCxnSpPr/>
          <p:nvPr/>
        </p:nvCxnSpPr>
        <p:spPr>
          <a:xfrm>
            <a:off x="4433307" y="3486941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2"/>
          <p:cNvCxnSpPr/>
          <p:nvPr/>
        </p:nvCxnSpPr>
        <p:spPr>
          <a:xfrm>
            <a:off x="4445748" y="4085352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32"/>
          <p:cNvCxnSpPr/>
          <p:nvPr/>
        </p:nvCxnSpPr>
        <p:spPr>
          <a:xfrm>
            <a:off x="4434032" y="4861348"/>
            <a:ext cx="0" cy="2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970693" y="5178418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7" name="文本框 41"/>
          <p:cNvSpPr txBox="1"/>
          <p:nvPr/>
        </p:nvSpPr>
        <p:spPr>
          <a:xfrm>
            <a:off x="4034194" y="5165286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走线上接口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808550" y="4493276"/>
            <a:ext cx="714019" cy="170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9" name="文本框 41"/>
          <p:cNvSpPr txBox="1"/>
          <p:nvPr/>
        </p:nvSpPr>
        <p:spPr>
          <a:xfrm>
            <a:off x="5847696" y="4493276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>
                <a:solidFill>
                  <a:schemeClr val="dk1"/>
                </a:solidFill>
                <a:latin typeface="+mj-lt"/>
              </a:rPr>
              <a:t>走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测试接口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60" name="直接箭头连接符 32"/>
          <p:cNvCxnSpPr/>
          <p:nvPr/>
        </p:nvCxnSpPr>
        <p:spPr>
          <a:xfrm>
            <a:off x="5154290" y="4593937"/>
            <a:ext cx="654260" cy="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41"/>
          <p:cNvSpPr txBox="1"/>
          <p:nvPr/>
        </p:nvSpPr>
        <p:spPr>
          <a:xfrm>
            <a:off x="5159287" y="4406981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不为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true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2" name="文本框 41"/>
          <p:cNvSpPr txBox="1"/>
          <p:nvPr/>
        </p:nvSpPr>
        <p:spPr>
          <a:xfrm>
            <a:off x="4433307" y="4891703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true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47688" y="2560446"/>
            <a:ext cx="1093342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4" name="文本框 41"/>
          <p:cNvSpPr txBox="1"/>
          <p:nvPr/>
        </p:nvSpPr>
        <p:spPr>
          <a:xfrm>
            <a:off x="6711189" y="2560446"/>
            <a:ext cx="10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线上接口切换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65" name="直接箭头连接符 32"/>
          <p:cNvCxnSpPr/>
          <p:nvPr/>
        </p:nvCxnSpPr>
        <p:spPr>
          <a:xfrm>
            <a:off x="7194358" y="2777276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34375" y="3708386"/>
            <a:ext cx="1093342" cy="350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7" name="文本框 41"/>
          <p:cNvSpPr txBox="1"/>
          <p:nvPr/>
        </p:nvSpPr>
        <p:spPr>
          <a:xfrm>
            <a:off x="6647688" y="3728844"/>
            <a:ext cx="117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根据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appkey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修改数据库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online_type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字段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52453" y="3060346"/>
            <a:ext cx="1093342" cy="367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9" name="文本框 41"/>
          <p:cNvSpPr txBox="1"/>
          <p:nvPr/>
        </p:nvSpPr>
        <p:spPr>
          <a:xfrm>
            <a:off x="6581134" y="3073478"/>
            <a:ext cx="1210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appkey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和是否上线这两个请求参数参数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70" name="直接箭头连接符 32"/>
          <p:cNvCxnSpPr/>
          <p:nvPr/>
        </p:nvCxnSpPr>
        <p:spPr>
          <a:xfrm>
            <a:off x="7186174" y="3438628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73062" y="109024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</a:t>
            </a:r>
            <a:r>
              <a:rPr lang="en-US" altLang="zh-CN" dirty="0"/>
              <a:t>/</a:t>
            </a:r>
            <a:r>
              <a:rPr lang="zh-CN" altLang="en-US" dirty="0" smtClean="0"/>
              <a:t>正式接口</a:t>
            </a:r>
            <a:r>
              <a:rPr lang="zh-CN" altLang="en-US" dirty="0"/>
              <a:t>切换</a:t>
            </a:r>
          </a:p>
        </p:txBody>
      </p:sp>
    </p:spTree>
    <p:extLst>
      <p:ext uri="{BB962C8B-B14F-4D97-AF65-F5344CB8AC3E}">
        <p14:creationId xmlns:p14="http://schemas.microsoft.com/office/powerpoint/2010/main" val="14429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4821927" y="3319945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2" name="文本框 41"/>
          <p:cNvSpPr txBox="1"/>
          <p:nvPr/>
        </p:nvSpPr>
        <p:spPr>
          <a:xfrm>
            <a:off x="4980565" y="3317128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文档下载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73" name="直接箭头连接符 32"/>
          <p:cNvCxnSpPr/>
          <p:nvPr/>
        </p:nvCxnSpPr>
        <p:spPr>
          <a:xfrm>
            <a:off x="5286411" y="3548521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851695" y="3808757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5" name="文本框 41"/>
          <p:cNvSpPr txBox="1"/>
          <p:nvPr/>
        </p:nvSpPr>
        <p:spPr>
          <a:xfrm>
            <a:off x="4806971" y="3821889"/>
            <a:ext cx="1177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token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请求参数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80" name="直接箭头连接符 32"/>
          <p:cNvCxnSpPr/>
          <p:nvPr/>
        </p:nvCxnSpPr>
        <p:spPr>
          <a:xfrm>
            <a:off x="5292553" y="4037333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ecision 80"/>
          <p:cNvSpPr/>
          <p:nvPr/>
        </p:nvSpPr>
        <p:spPr>
          <a:xfrm>
            <a:off x="4592939" y="4302586"/>
            <a:ext cx="1397000" cy="5207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文本框 41"/>
          <p:cNvSpPr txBox="1"/>
          <p:nvPr/>
        </p:nvSpPr>
        <p:spPr>
          <a:xfrm>
            <a:off x="4851695" y="4494533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验签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token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参数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83" name="直接箭头连接符 32"/>
          <p:cNvCxnSpPr/>
          <p:nvPr/>
        </p:nvCxnSpPr>
        <p:spPr>
          <a:xfrm>
            <a:off x="5291439" y="4822602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41"/>
          <p:cNvSpPr txBox="1"/>
          <p:nvPr/>
        </p:nvSpPr>
        <p:spPr>
          <a:xfrm>
            <a:off x="5222226" y="4832026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验签成功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851695" y="5082873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6" name="文本框 41"/>
          <p:cNvSpPr txBox="1"/>
          <p:nvPr/>
        </p:nvSpPr>
        <p:spPr>
          <a:xfrm>
            <a:off x="4915196" y="5069741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excel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文档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87" name="直接箭头连接符 32"/>
          <p:cNvCxnSpPr/>
          <p:nvPr/>
        </p:nvCxnSpPr>
        <p:spPr>
          <a:xfrm>
            <a:off x="5978175" y="4556160"/>
            <a:ext cx="480683" cy="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41"/>
          <p:cNvSpPr txBox="1"/>
          <p:nvPr/>
        </p:nvSpPr>
        <p:spPr>
          <a:xfrm>
            <a:off x="5934370" y="4386811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验签失败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65205" y="4461570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1" name="文本框 41"/>
          <p:cNvSpPr txBox="1"/>
          <p:nvPr/>
        </p:nvSpPr>
        <p:spPr>
          <a:xfrm>
            <a:off x="6528706" y="4448438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返回错误信息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287382" y="203102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广告收益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用户行为文档数据下载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80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2147760" y="1129764"/>
            <a:ext cx="1050155" cy="344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4" name="文本框 41"/>
          <p:cNvSpPr txBox="1"/>
          <p:nvPr/>
        </p:nvSpPr>
        <p:spPr>
          <a:xfrm>
            <a:off x="2182347" y="1138652"/>
            <a:ext cx="101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用户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获取所在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app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频道下信息流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76" name="Rectangle 92"/>
          <p:cNvSpPr/>
          <p:nvPr/>
        </p:nvSpPr>
        <p:spPr>
          <a:xfrm>
            <a:off x="1903293" y="1725230"/>
            <a:ext cx="1557205" cy="345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7" name="文本框 41"/>
          <p:cNvSpPr txBox="1"/>
          <p:nvPr/>
        </p:nvSpPr>
        <p:spPr>
          <a:xfrm>
            <a:off x="1931033" y="1690102"/>
            <a:ext cx="163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dk1"/>
                </a:solidFill>
              </a:rPr>
              <a:t>获取请求参数中</a:t>
            </a:r>
            <a:r>
              <a:rPr lang="zh-CN" altLang="en-US" sz="800" dirty="0" smtClean="0">
                <a:solidFill>
                  <a:schemeClr val="dk1"/>
                </a:solidFill>
              </a:rPr>
              <a:t>的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app_id</a:t>
            </a:r>
            <a:r>
              <a:rPr lang="zh-CN" altLang="en-US" sz="800" dirty="0" smtClean="0">
                <a:solidFill>
                  <a:schemeClr val="dk1"/>
                </a:solidFill>
              </a:rPr>
              <a:t>、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channel_id</a:t>
            </a:r>
            <a:r>
              <a:rPr lang="zh-CN" altLang="en-US" sz="800" dirty="0" smtClean="0">
                <a:solidFill>
                  <a:schemeClr val="dk1"/>
                </a:solidFill>
              </a:rPr>
              <a:t>、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provider_id</a:t>
            </a:r>
            <a:r>
              <a:rPr lang="zh-CN" altLang="en-US" sz="800" dirty="0" smtClean="0">
                <a:solidFill>
                  <a:schemeClr val="dk1"/>
                </a:solidFill>
              </a:rPr>
              <a:t>和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imei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78" name="Rectangle 92"/>
          <p:cNvSpPr/>
          <p:nvPr/>
        </p:nvSpPr>
        <p:spPr>
          <a:xfrm>
            <a:off x="1974695" y="2874974"/>
            <a:ext cx="1397000" cy="615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9" name="文本框 41"/>
          <p:cNvSpPr txBox="1"/>
          <p:nvPr/>
        </p:nvSpPr>
        <p:spPr>
          <a:xfrm>
            <a:off x="1974695" y="2860238"/>
            <a:ext cx="1475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</a:rPr>
              <a:t>根据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app_id</a:t>
            </a:r>
            <a:r>
              <a:rPr lang="zh-CN" altLang="en-US" sz="800" dirty="0" smtClean="0">
                <a:solidFill>
                  <a:schemeClr val="dk1"/>
                </a:solidFill>
              </a:rPr>
              <a:t>、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channel_id</a:t>
            </a:r>
            <a:r>
              <a:rPr lang="zh-CN" altLang="en-US" sz="800" dirty="0" smtClean="0">
                <a:solidFill>
                  <a:schemeClr val="dk1"/>
                </a:solidFill>
              </a:rPr>
              <a:t>、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provider_id</a:t>
            </a:r>
            <a:r>
              <a:rPr lang="zh-CN" altLang="en-US" sz="800" dirty="0" smtClean="0">
                <a:solidFill>
                  <a:schemeClr val="dk1"/>
                </a:solidFill>
              </a:rPr>
              <a:t>三个联合主键查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app_channel_provider</a:t>
            </a:r>
            <a:r>
              <a:rPr lang="zh-CN" altLang="en-US" sz="800" dirty="0" smtClean="0">
                <a:solidFill>
                  <a:schemeClr val="dk1"/>
                </a:solidFill>
              </a:rPr>
              <a:t>表得到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privider_id</a:t>
            </a:r>
            <a:r>
              <a:rPr lang="zh-CN" altLang="en-US" sz="800" dirty="0" smtClean="0">
                <a:solidFill>
                  <a:schemeClr val="dk1"/>
                </a:solidFill>
              </a:rPr>
              <a:t>和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provider_percent</a:t>
            </a:r>
            <a:endParaRPr lang="en-US" altLang="zh-CN" sz="800" dirty="0" smtClean="0">
              <a:solidFill>
                <a:schemeClr val="dk1"/>
              </a:solidFill>
            </a:endParaRPr>
          </a:p>
          <a:p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95" name="Decision 42"/>
          <p:cNvSpPr/>
          <p:nvPr/>
        </p:nvSpPr>
        <p:spPr>
          <a:xfrm>
            <a:off x="1998021" y="4342285"/>
            <a:ext cx="1397000" cy="5207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文本框 41"/>
          <p:cNvSpPr txBox="1"/>
          <p:nvPr/>
        </p:nvSpPr>
        <p:spPr>
          <a:xfrm>
            <a:off x="2205426" y="4458895"/>
            <a:ext cx="105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是否能获取到该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privider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的信息流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97" name="直接箭头连接符 32"/>
          <p:cNvCxnSpPr/>
          <p:nvPr/>
        </p:nvCxnSpPr>
        <p:spPr>
          <a:xfrm>
            <a:off x="2681896" y="1463579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32"/>
          <p:cNvCxnSpPr/>
          <p:nvPr/>
        </p:nvCxnSpPr>
        <p:spPr>
          <a:xfrm>
            <a:off x="2695765" y="2074087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95" idx="1"/>
          </p:cNvCxnSpPr>
          <p:nvPr/>
        </p:nvCxnSpPr>
        <p:spPr>
          <a:xfrm>
            <a:off x="1725244" y="4591653"/>
            <a:ext cx="272777" cy="1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1"/>
          <p:cNvSpPr txBox="1"/>
          <p:nvPr/>
        </p:nvSpPr>
        <p:spPr>
          <a:xfrm>
            <a:off x="1053437" y="4417977"/>
            <a:ext cx="734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未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遍历完，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获取不到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05" name="直接箭头连接符 32"/>
          <p:cNvCxnSpPr/>
          <p:nvPr/>
        </p:nvCxnSpPr>
        <p:spPr>
          <a:xfrm flipV="1">
            <a:off x="3391836" y="4602635"/>
            <a:ext cx="712145" cy="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41"/>
          <p:cNvSpPr txBox="1"/>
          <p:nvPr/>
        </p:nvSpPr>
        <p:spPr>
          <a:xfrm>
            <a:off x="3319246" y="4298563"/>
            <a:ext cx="125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遍历完，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获取不到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7" name="Rectangle 89"/>
          <p:cNvSpPr/>
          <p:nvPr/>
        </p:nvSpPr>
        <p:spPr>
          <a:xfrm>
            <a:off x="4105489" y="4506131"/>
            <a:ext cx="928968" cy="316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8" name="文本框 41"/>
          <p:cNvSpPr txBox="1"/>
          <p:nvPr/>
        </p:nvSpPr>
        <p:spPr>
          <a:xfrm>
            <a:off x="4168990" y="4493000"/>
            <a:ext cx="86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删除平台中的该频道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09" name="直接箭头连接符 32"/>
          <p:cNvCxnSpPr/>
          <p:nvPr/>
        </p:nvCxnSpPr>
        <p:spPr>
          <a:xfrm>
            <a:off x="2703614" y="4872362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41"/>
          <p:cNvSpPr txBox="1"/>
          <p:nvPr/>
        </p:nvSpPr>
        <p:spPr>
          <a:xfrm>
            <a:off x="2664240" y="4871873"/>
            <a:ext cx="592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11" name="Rectangle 84"/>
          <p:cNvSpPr/>
          <p:nvPr/>
        </p:nvSpPr>
        <p:spPr>
          <a:xfrm>
            <a:off x="2239132" y="5119760"/>
            <a:ext cx="928968" cy="32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2" name="文本框 41"/>
          <p:cNvSpPr txBox="1"/>
          <p:nvPr/>
        </p:nvSpPr>
        <p:spPr>
          <a:xfrm>
            <a:off x="2302633" y="5106629"/>
            <a:ext cx="86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privider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对应的信息流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15" name="直接箭头连接符 32"/>
          <p:cNvCxnSpPr>
            <a:stCxn id="108" idx="2"/>
          </p:cNvCxnSpPr>
          <p:nvPr/>
        </p:nvCxnSpPr>
        <p:spPr>
          <a:xfrm>
            <a:off x="4601724" y="4831554"/>
            <a:ext cx="3063" cy="30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92"/>
          <p:cNvSpPr/>
          <p:nvPr/>
        </p:nvSpPr>
        <p:spPr>
          <a:xfrm>
            <a:off x="1296405" y="4089696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7" name="文本框 41"/>
          <p:cNvSpPr txBox="1"/>
          <p:nvPr/>
        </p:nvSpPr>
        <p:spPr>
          <a:xfrm>
            <a:off x="1296406" y="4076564"/>
            <a:ext cx="960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遍历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provider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集合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19" name="直接箭头连接符 32"/>
          <p:cNvCxnSpPr/>
          <p:nvPr/>
        </p:nvCxnSpPr>
        <p:spPr>
          <a:xfrm flipV="1">
            <a:off x="1732782" y="4310255"/>
            <a:ext cx="0" cy="29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32"/>
          <p:cNvCxnSpPr>
            <a:stCxn id="54" idx="2"/>
            <a:endCxn id="95" idx="0"/>
          </p:cNvCxnSpPr>
          <p:nvPr/>
        </p:nvCxnSpPr>
        <p:spPr>
          <a:xfrm>
            <a:off x="2691758" y="3922003"/>
            <a:ext cx="4763" cy="4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1725244" y="3614062"/>
            <a:ext cx="643" cy="48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89"/>
          <p:cNvSpPr/>
          <p:nvPr/>
        </p:nvSpPr>
        <p:spPr>
          <a:xfrm>
            <a:off x="4108552" y="5725687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0" name="文本框 41"/>
          <p:cNvSpPr txBox="1"/>
          <p:nvPr/>
        </p:nvSpPr>
        <p:spPr>
          <a:xfrm>
            <a:off x="4172053" y="5712555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返回错误信息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2" name="Rectangle 89"/>
          <p:cNvSpPr/>
          <p:nvPr/>
        </p:nvSpPr>
        <p:spPr>
          <a:xfrm>
            <a:off x="4108552" y="5158861"/>
            <a:ext cx="928968" cy="316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21" name="文本框 41"/>
          <p:cNvSpPr txBox="1"/>
          <p:nvPr/>
        </p:nvSpPr>
        <p:spPr>
          <a:xfrm>
            <a:off x="4172053" y="5145730"/>
            <a:ext cx="86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删除次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app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中的该频道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22" name="直接箭头连接符 32"/>
          <p:cNvCxnSpPr/>
          <p:nvPr/>
        </p:nvCxnSpPr>
        <p:spPr>
          <a:xfrm>
            <a:off x="4604787" y="5458807"/>
            <a:ext cx="3063" cy="30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5037520" y="1513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多渠道接入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147760" y="2311394"/>
            <a:ext cx="1050155" cy="375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1" name="文本框 41"/>
          <p:cNvSpPr txBox="1"/>
          <p:nvPr/>
        </p:nvSpPr>
        <p:spPr>
          <a:xfrm>
            <a:off x="2182347" y="2350868"/>
            <a:ext cx="101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计算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iemi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来分配一个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provider_id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42" name="直接箭头连接符 32"/>
          <p:cNvCxnSpPr/>
          <p:nvPr/>
        </p:nvCxnSpPr>
        <p:spPr>
          <a:xfrm>
            <a:off x="2695379" y="2682880"/>
            <a:ext cx="386" cy="19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68" y="2928600"/>
            <a:ext cx="5118100" cy="508000"/>
          </a:xfrm>
          <a:prstGeom prst="rect">
            <a:avLst/>
          </a:prstGeom>
        </p:spPr>
      </p:pic>
      <p:cxnSp>
        <p:nvCxnSpPr>
          <p:cNvPr id="47" name="直接箭头连接符 32"/>
          <p:cNvCxnSpPr/>
          <p:nvPr/>
        </p:nvCxnSpPr>
        <p:spPr>
          <a:xfrm>
            <a:off x="3460499" y="3104488"/>
            <a:ext cx="214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32"/>
          <p:cNvCxnSpPr/>
          <p:nvPr/>
        </p:nvCxnSpPr>
        <p:spPr>
          <a:xfrm flipH="1">
            <a:off x="3569692" y="3338774"/>
            <a:ext cx="2035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225574" y="3718163"/>
            <a:ext cx="932367" cy="203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5" name="文本框 41"/>
          <p:cNvSpPr txBox="1"/>
          <p:nvPr/>
        </p:nvSpPr>
        <p:spPr>
          <a:xfrm>
            <a:off x="2287047" y="3713124"/>
            <a:ext cx="932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>
                <a:solidFill>
                  <a:schemeClr val="dk1"/>
                </a:solidFill>
                <a:latin typeface="+mj-lt"/>
              </a:rPr>
              <a:t>尝试获取信息流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64" name="直接箭头连接符 32"/>
          <p:cNvCxnSpPr>
            <a:endCxn id="54" idx="0"/>
          </p:cNvCxnSpPr>
          <p:nvPr/>
        </p:nvCxnSpPr>
        <p:spPr>
          <a:xfrm>
            <a:off x="2687749" y="3484386"/>
            <a:ext cx="4009" cy="23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35"/>
          <p:cNvCxnSpPr/>
          <p:nvPr/>
        </p:nvCxnSpPr>
        <p:spPr>
          <a:xfrm flipH="1" flipV="1">
            <a:off x="1724282" y="3599472"/>
            <a:ext cx="939958" cy="1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1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</TotalTime>
  <Words>273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 康迪</dc:creator>
  <cp:lastModifiedBy>刘 康迪</cp:lastModifiedBy>
  <cp:revision>40</cp:revision>
  <dcterms:created xsi:type="dcterms:W3CDTF">2019-10-12T10:04:16Z</dcterms:created>
  <dcterms:modified xsi:type="dcterms:W3CDTF">2019-10-20T10:14:23Z</dcterms:modified>
</cp:coreProperties>
</file>