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3FAB-46A4-BD4D-A3E5-5C5D99C4544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/>
        </p:nvSpPr>
        <p:spPr>
          <a:xfrm>
            <a:off x="5037992" y="4923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内容源切换</a:t>
            </a:r>
            <a:endParaRPr lang="zh-CN" altLang="en-US" dirty="0"/>
          </a:p>
        </p:txBody>
      </p:sp>
      <p:sp>
        <p:nvSpPr>
          <p:cNvPr id="145" name="Rectangle 3"/>
          <p:cNvSpPr/>
          <p:nvPr/>
        </p:nvSpPr>
        <p:spPr>
          <a:xfrm>
            <a:off x="1876919" y="1838345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6" name="文本框 41"/>
          <p:cNvSpPr txBox="1"/>
          <p:nvPr/>
        </p:nvSpPr>
        <p:spPr>
          <a:xfrm>
            <a:off x="1940420" y="1825213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配置信息流页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7" name="Rectangle 6"/>
          <p:cNvSpPr/>
          <p:nvPr/>
        </p:nvSpPr>
        <p:spPr>
          <a:xfrm>
            <a:off x="1863492" y="234545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8" name="文本框 41"/>
          <p:cNvSpPr txBox="1"/>
          <p:nvPr/>
        </p:nvSpPr>
        <p:spPr>
          <a:xfrm>
            <a:off x="1996841" y="2345457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编辑频道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9" name="Rectangle 8"/>
          <p:cNvSpPr/>
          <p:nvPr/>
        </p:nvSpPr>
        <p:spPr>
          <a:xfrm>
            <a:off x="1876919" y="2848602"/>
            <a:ext cx="928968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0" name="文本框 41"/>
          <p:cNvSpPr txBox="1"/>
          <p:nvPr/>
        </p:nvSpPr>
        <p:spPr>
          <a:xfrm>
            <a:off x="1876918" y="2867828"/>
            <a:ext cx="91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携带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bool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类型参数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isSingle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请求平台频道列表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1" name="直接箭头连接符 32"/>
          <p:cNvCxnSpPr>
            <a:endCxn id="148" idx="0"/>
          </p:cNvCxnSpPr>
          <p:nvPr/>
        </p:nvCxnSpPr>
        <p:spPr>
          <a:xfrm>
            <a:off x="2327976" y="208522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32"/>
          <p:cNvCxnSpPr/>
          <p:nvPr/>
        </p:nvCxnSpPr>
        <p:spPr>
          <a:xfrm>
            <a:off x="2316468" y="260569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32"/>
          <p:cNvCxnSpPr/>
          <p:nvPr/>
        </p:nvCxnSpPr>
        <p:spPr>
          <a:xfrm>
            <a:off x="2324012" y="3376536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ecision 22"/>
          <p:cNvSpPr/>
          <p:nvPr/>
        </p:nvSpPr>
        <p:spPr>
          <a:xfrm>
            <a:off x="1642902" y="3667976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文本框 41"/>
          <p:cNvSpPr txBox="1"/>
          <p:nvPr/>
        </p:nvSpPr>
        <p:spPr>
          <a:xfrm>
            <a:off x="1876918" y="3810851"/>
            <a:ext cx="1209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isSingle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6" name="直接箭头连接符 32"/>
          <p:cNvCxnSpPr/>
          <p:nvPr/>
        </p:nvCxnSpPr>
        <p:spPr>
          <a:xfrm>
            <a:off x="2324012" y="4188676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41"/>
          <p:cNvSpPr txBox="1"/>
          <p:nvPr/>
        </p:nvSpPr>
        <p:spPr>
          <a:xfrm>
            <a:off x="2324012" y="4233240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false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8" name="直接箭头连接符 32"/>
          <p:cNvCxnSpPr/>
          <p:nvPr/>
        </p:nvCxnSpPr>
        <p:spPr>
          <a:xfrm>
            <a:off x="3040627" y="3925265"/>
            <a:ext cx="654260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41"/>
          <p:cNvSpPr txBox="1"/>
          <p:nvPr/>
        </p:nvSpPr>
        <p:spPr>
          <a:xfrm>
            <a:off x="3087786" y="3747339"/>
            <a:ext cx="46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0" name="Rectangle 32"/>
          <p:cNvSpPr/>
          <p:nvPr/>
        </p:nvSpPr>
        <p:spPr>
          <a:xfrm>
            <a:off x="1890345" y="4493248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1" name="文本框 41"/>
          <p:cNvSpPr txBox="1"/>
          <p:nvPr/>
        </p:nvSpPr>
        <p:spPr>
          <a:xfrm>
            <a:off x="1907736" y="4493248"/>
            <a:ext cx="911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返回可选源频道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2" name="Rectangle 36"/>
          <p:cNvSpPr/>
          <p:nvPr/>
        </p:nvSpPr>
        <p:spPr>
          <a:xfrm>
            <a:off x="3718097" y="3829877"/>
            <a:ext cx="862203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3" name="文本框 41"/>
          <p:cNvSpPr txBox="1"/>
          <p:nvPr/>
        </p:nvSpPr>
        <p:spPr>
          <a:xfrm>
            <a:off x="3671987" y="3829877"/>
            <a:ext cx="969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返回单一源频道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7" name="Rectangle 8"/>
          <p:cNvSpPr/>
          <p:nvPr/>
        </p:nvSpPr>
        <p:spPr>
          <a:xfrm>
            <a:off x="5242121" y="1790598"/>
            <a:ext cx="1242712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8" name="文本框 41"/>
          <p:cNvSpPr txBox="1"/>
          <p:nvPr/>
        </p:nvSpPr>
        <p:spPr>
          <a:xfrm>
            <a:off x="5242120" y="1809824"/>
            <a:ext cx="13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客户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点击某可选源频道，前端携带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参数请求后端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69" name="直接箭头连接符 32"/>
          <p:cNvCxnSpPr/>
          <p:nvPr/>
        </p:nvCxnSpPr>
        <p:spPr>
          <a:xfrm>
            <a:off x="5863477" y="231129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8"/>
          <p:cNvSpPr/>
          <p:nvPr/>
        </p:nvSpPr>
        <p:spPr>
          <a:xfrm>
            <a:off x="5315168" y="2559815"/>
            <a:ext cx="1125335" cy="39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2" name="文本框 41"/>
          <p:cNvSpPr txBox="1"/>
          <p:nvPr/>
        </p:nvSpPr>
        <p:spPr>
          <a:xfrm>
            <a:off x="5297777" y="2590760"/>
            <a:ext cx="114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对应的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列表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4" name="Rectangle 3"/>
          <p:cNvSpPr/>
          <p:nvPr/>
        </p:nvSpPr>
        <p:spPr>
          <a:xfrm>
            <a:off x="8470009" y="1775301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5" name="文本框 41"/>
          <p:cNvSpPr txBox="1"/>
          <p:nvPr/>
        </p:nvSpPr>
        <p:spPr>
          <a:xfrm>
            <a:off x="8449900" y="1775301"/>
            <a:ext cx="12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客户点击新增频道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8234890" y="2272204"/>
            <a:ext cx="1483665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7" name="文本框 41"/>
          <p:cNvSpPr txBox="1"/>
          <p:nvPr/>
        </p:nvSpPr>
        <p:spPr>
          <a:xfrm>
            <a:off x="8234890" y="2291430"/>
            <a:ext cx="148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前端携带每个频道对应的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provider_percent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集合请求后端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78" name="直接箭头连接符 32"/>
          <p:cNvCxnSpPr/>
          <p:nvPr/>
        </p:nvCxnSpPr>
        <p:spPr>
          <a:xfrm>
            <a:off x="8919745" y="2031836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"/>
          <p:cNvSpPr/>
          <p:nvPr/>
        </p:nvSpPr>
        <p:spPr>
          <a:xfrm>
            <a:off x="8365773" y="3060068"/>
            <a:ext cx="1125335" cy="26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0" name="文本框 41"/>
          <p:cNvSpPr txBox="1"/>
          <p:nvPr/>
        </p:nvSpPr>
        <p:spPr>
          <a:xfrm>
            <a:off x="8275900" y="3085190"/>
            <a:ext cx="1305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修改之前添加频道的逻辑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81" name="直接箭头连接符 32"/>
          <p:cNvCxnSpPr/>
          <p:nvPr/>
        </p:nvCxnSpPr>
        <p:spPr>
          <a:xfrm>
            <a:off x="8919746" y="277367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32"/>
          <p:cNvCxnSpPr/>
          <p:nvPr/>
        </p:nvCxnSpPr>
        <p:spPr>
          <a:xfrm>
            <a:off x="8928440" y="332949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8"/>
          <p:cNvSpPr/>
          <p:nvPr/>
        </p:nvSpPr>
        <p:spPr>
          <a:xfrm>
            <a:off x="8383850" y="3589311"/>
            <a:ext cx="1125335" cy="26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4" name="文本框 41"/>
          <p:cNvSpPr txBox="1"/>
          <p:nvPr/>
        </p:nvSpPr>
        <p:spPr>
          <a:xfrm>
            <a:off x="8348382" y="3554746"/>
            <a:ext cx="130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向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app_channel_provider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表添加数据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5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879196" y="2599373"/>
            <a:ext cx="1093342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0" name="文本框 41"/>
          <p:cNvSpPr txBox="1"/>
          <p:nvPr/>
        </p:nvSpPr>
        <p:spPr>
          <a:xfrm>
            <a:off x="3942697" y="2599373"/>
            <a:ext cx="10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用户获取信息流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70693" y="3106485"/>
            <a:ext cx="928968" cy="35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034194" y="3093353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获取请求参数中的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3" name="Decision 42"/>
          <p:cNvSpPr/>
          <p:nvPr/>
        </p:nvSpPr>
        <p:spPr>
          <a:xfrm>
            <a:off x="3736677" y="4340648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70693" y="3710443"/>
            <a:ext cx="928968" cy="35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6" name="文本框 41"/>
          <p:cNvSpPr txBox="1"/>
          <p:nvPr/>
        </p:nvSpPr>
        <p:spPr>
          <a:xfrm>
            <a:off x="3912530" y="3721319"/>
            <a:ext cx="109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appinfo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7" name="文本框 41"/>
          <p:cNvSpPr txBox="1"/>
          <p:nvPr/>
        </p:nvSpPr>
        <p:spPr>
          <a:xfrm>
            <a:off x="4144634" y="4429410"/>
            <a:ext cx="70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Online_type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true?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48" name="直接箭头连接符 32"/>
          <p:cNvCxnSpPr/>
          <p:nvPr/>
        </p:nvCxnSpPr>
        <p:spPr>
          <a:xfrm>
            <a:off x="4412231" y="282655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2"/>
          <p:cNvCxnSpPr/>
          <p:nvPr/>
        </p:nvCxnSpPr>
        <p:spPr>
          <a:xfrm>
            <a:off x="4433307" y="348694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2"/>
          <p:cNvCxnSpPr/>
          <p:nvPr/>
        </p:nvCxnSpPr>
        <p:spPr>
          <a:xfrm>
            <a:off x="4445748" y="408535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32"/>
          <p:cNvCxnSpPr/>
          <p:nvPr/>
        </p:nvCxnSpPr>
        <p:spPr>
          <a:xfrm>
            <a:off x="4434032" y="4861348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70693" y="5178418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7" name="文本框 41"/>
          <p:cNvSpPr txBox="1"/>
          <p:nvPr/>
        </p:nvSpPr>
        <p:spPr>
          <a:xfrm>
            <a:off x="4034194" y="5165286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走线上接口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08550" y="4493276"/>
            <a:ext cx="714019" cy="170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9" name="文本框 41"/>
          <p:cNvSpPr txBox="1"/>
          <p:nvPr/>
        </p:nvSpPr>
        <p:spPr>
          <a:xfrm>
            <a:off x="5847696" y="4493276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mtClean="0">
                <a:solidFill>
                  <a:schemeClr val="dk1"/>
                </a:solidFill>
                <a:latin typeface="+mj-lt"/>
              </a:rPr>
              <a:t>走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测试接口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0" name="直接箭头连接符 32"/>
          <p:cNvCxnSpPr/>
          <p:nvPr/>
        </p:nvCxnSpPr>
        <p:spPr>
          <a:xfrm>
            <a:off x="5154290" y="4593937"/>
            <a:ext cx="654260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41"/>
          <p:cNvSpPr txBox="1"/>
          <p:nvPr/>
        </p:nvSpPr>
        <p:spPr>
          <a:xfrm>
            <a:off x="5159287" y="4406981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不为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2" name="文本框 41"/>
          <p:cNvSpPr txBox="1"/>
          <p:nvPr/>
        </p:nvSpPr>
        <p:spPr>
          <a:xfrm>
            <a:off x="4433307" y="4891703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47688" y="2560446"/>
            <a:ext cx="1093342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文本框 41"/>
          <p:cNvSpPr txBox="1"/>
          <p:nvPr/>
        </p:nvSpPr>
        <p:spPr>
          <a:xfrm>
            <a:off x="6711189" y="2560446"/>
            <a:ext cx="10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线上接口切换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5" name="直接箭头连接符 32"/>
          <p:cNvCxnSpPr/>
          <p:nvPr/>
        </p:nvCxnSpPr>
        <p:spPr>
          <a:xfrm>
            <a:off x="7194358" y="2777276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34375" y="3708386"/>
            <a:ext cx="1093342" cy="35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7" name="文本框 41"/>
          <p:cNvSpPr txBox="1"/>
          <p:nvPr/>
        </p:nvSpPr>
        <p:spPr>
          <a:xfrm>
            <a:off x="6647688" y="3728844"/>
            <a:ext cx="117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修改数据库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online_type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52453" y="3060346"/>
            <a:ext cx="1093342" cy="36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9" name="文本框 41"/>
          <p:cNvSpPr txBox="1"/>
          <p:nvPr/>
        </p:nvSpPr>
        <p:spPr>
          <a:xfrm>
            <a:off x="6581134" y="3073478"/>
            <a:ext cx="121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和是否上线这两个请求参数参数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70" name="直接箭头连接符 32"/>
          <p:cNvCxnSpPr/>
          <p:nvPr/>
        </p:nvCxnSpPr>
        <p:spPr>
          <a:xfrm>
            <a:off x="7186174" y="343862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73062" y="109024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en-US" altLang="zh-CN" dirty="0"/>
              <a:t>/</a:t>
            </a:r>
            <a:r>
              <a:rPr lang="zh-CN" altLang="en-US" dirty="0" smtClean="0"/>
              <a:t>正式接口</a:t>
            </a:r>
            <a:r>
              <a:rPr lang="zh-CN" altLang="en-US" dirty="0"/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1442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821927" y="3319945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2" name="文本框 41"/>
          <p:cNvSpPr txBox="1"/>
          <p:nvPr/>
        </p:nvSpPr>
        <p:spPr>
          <a:xfrm>
            <a:off x="4980565" y="3317128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文档下载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73" name="直接箭头连接符 32"/>
          <p:cNvCxnSpPr/>
          <p:nvPr/>
        </p:nvCxnSpPr>
        <p:spPr>
          <a:xfrm>
            <a:off x="5286411" y="354852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851695" y="380875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5" name="文本框 41"/>
          <p:cNvSpPr txBox="1"/>
          <p:nvPr/>
        </p:nvSpPr>
        <p:spPr>
          <a:xfrm>
            <a:off x="4806971" y="3821889"/>
            <a:ext cx="1177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token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0" name="直接箭头连接符 32"/>
          <p:cNvCxnSpPr/>
          <p:nvPr/>
        </p:nvCxnSpPr>
        <p:spPr>
          <a:xfrm>
            <a:off x="5292553" y="403733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ecision 80"/>
          <p:cNvSpPr/>
          <p:nvPr/>
        </p:nvSpPr>
        <p:spPr>
          <a:xfrm>
            <a:off x="4592939" y="4302586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41"/>
          <p:cNvSpPr txBox="1"/>
          <p:nvPr/>
        </p:nvSpPr>
        <p:spPr>
          <a:xfrm>
            <a:off x="4851695" y="4494533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token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3" name="直接箭头连接符 32"/>
          <p:cNvCxnSpPr/>
          <p:nvPr/>
        </p:nvCxnSpPr>
        <p:spPr>
          <a:xfrm>
            <a:off x="5291439" y="482260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41"/>
          <p:cNvSpPr txBox="1"/>
          <p:nvPr/>
        </p:nvSpPr>
        <p:spPr>
          <a:xfrm>
            <a:off x="5222226" y="4832026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验签成功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51695" y="5082873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6" name="文本框 41"/>
          <p:cNvSpPr txBox="1"/>
          <p:nvPr/>
        </p:nvSpPr>
        <p:spPr>
          <a:xfrm>
            <a:off x="4915196" y="5069741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excel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文档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7" name="直接箭头连接符 32"/>
          <p:cNvCxnSpPr/>
          <p:nvPr/>
        </p:nvCxnSpPr>
        <p:spPr>
          <a:xfrm>
            <a:off x="5978175" y="4556160"/>
            <a:ext cx="480683" cy="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41"/>
          <p:cNvSpPr txBox="1"/>
          <p:nvPr/>
        </p:nvSpPr>
        <p:spPr>
          <a:xfrm>
            <a:off x="5934370" y="4386811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验签失败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65205" y="4461570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1" name="文本框 41"/>
          <p:cNvSpPr txBox="1"/>
          <p:nvPr/>
        </p:nvSpPr>
        <p:spPr>
          <a:xfrm>
            <a:off x="6528706" y="4448438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返回错误信息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287382" y="203102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广告收益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用户行为文档数据下载</a:t>
            </a:r>
            <a:endParaRPr lang="zh-CN" altLang="en-US" dirty="0"/>
          </a:p>
        </p:txBody>
      </p:sp>
      <p:sp>
        <p:nvSpPr>
          <p:cNvPr id="20" name="文本框 41"/>
          <p:cNvSpPr txBox="1"/>
          <p:nvPr/>
        </p:nvSpPr>
        <p:spPr>
          <a:xfrm>
            <a:off x="6929689" y="5101331"/>
            <a:ext cx="4574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本期文档下载不分内容提供方，无需修改数据库将各内容提供方所对应的数据写入文档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780663" y="5155192"/>
            <a:ext cx="1180776" cy="10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120020" y="566382"/>
            <a:ext cx="1050155" cy="344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4" name="文本框 41"/>
          <p:cNvSpPr txBox="1"/>
          <p:nvPr/>
        </p:nvSpPr>
        <p:spPr>
          <a:xfrm>
            <a:off x="2154607" y="575270"/>
            <a:ext cx="101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用户获取所在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频道下信息流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6" name="Rectangle 92"/>
          <p:cNvSpPr/>
          <p:nvPr/>
        </p:nvSpPr>
        <p:spPr>
          <a:xfrm>
            <a:off x="1875553" y="1161848"/>
            <a:ext cx="1557205" cy="34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7" name="文本框 41"/>
          <p:cNvSpPr txBox="1"/>
          <p:nvPr/>
        </p:nvSpPr>
        <p:spPr>
          <a:xfrm>
            <a:off x="1903293" y="1126720"/>
            <a:ext cx="163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</a:rPr>
              <a:t>获取请求参数中</a:t>
            </a:r>
            <a:r>
              <a:rPr lang="zh-CN" altLang="en-US" sz="800" dirty="0" smtClean="0">
                <a:solidFill>
                  <a:schemeClr val="dk1"/>
                </a:solidFill>
              </a:rPr>
              <a:t>的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imei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1946955" y="2311592"/>
            <a:ext cx="1397000" cy="615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9" name="文本框 41"/>
          <p:cNvSpPr txBox="1"/>
          <p:nvPr/>
        </p:nvSpPr>
        <p:spPr>
          <a:xfrm>
            <a:off x="1946955" y="2296856"/>
            <a:ext cx="147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三个联合主键查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app_channel_provider</a:t>
            </a:r>
            <a:r>
              <a:rPr lang="zh-CN" altLang="en-US" sz="800" dirty="0" smtClean="0">
                <a:solidFill>
                  <a:schemeClr val="dk1"/>
                </a:solidFill>
              </a:rPr>
              <a:t>表得到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privider_id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provider_percent</a:t>
            </a:r>
            <a:endParaRPr lang="en-US" altLang="zh-CN" sz="800" dirty="0" smtClean="0">
              <a:solidFill>
                <a:schemeClr val="dk1"/>
              </a:solidFill>
            </a:endParaRPr>
          </a:p>
          <a:p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95" name="Decision 42"/>
          <p:cNvSpPr/>
          <p:nvPr/>
        </p:nvSpPr>
        <p:spPr>
          <a:xfrm>
            <a:off x="1998021" y="4342285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文本框 41"/>
          <p:cNvSpPr txBox="1"/>
          <p:nvPr/>
        </p:nvSpPr>
        <p:spPr>
          <a:xfrm>
            <a:off x="2205426" y="4458895"/>
            <a:ext cx="105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是否能获取到该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privider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的信息流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97" name="直接箭头连接符 32"/>
          <p:cNvCxnSpPr/>
          <p:nvPr/>
        </p:nvCxnSpPr>
        <p:spPr>
          <a:xfrm>
            <a:off x="2654156" y="900197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32"/>
          <p:cNvCxnSpPr/>
          <p:nvPr/>
        </p:nvCxnSpPr>
        <p:spPr>
          <a:xfrm>
            <a:off x="2668025" y="1510705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95" idx="1"/>
          </p:cNvCxnSpPr>
          <p:nvPr/>
        </p:nvCxnSpPr>
        <p:spPr>
          <a:xfrm>
            <a:off x="1725244" y="4591653"/>
            <a:ext cx="272777" cy="1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1"/>
          <p:cNvSpPr txBox="1"/>
          <p:nvPr/>
        </p:nvSpPr>
        <p:spPr>
          <a:xfrm>
            <a:off x="1053437" y="4417977"/>
            <a:ext cx="73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未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遍历完，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获取不到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5" name="直接箭头连接符 32"/>
          <p:cNvCxnSpPr/>
          <p:nvPr/>
        </p:nvCxnSpPr>
        <p:spPr>
          <a:xfrm flipV="1">
            <a:off x="3391836" y="4602635"/>
            <a:ext cx="712145" cy="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41"/>
          <p:cNvSpPr txBox="1"/>
          <p:nvPr/>
        </p:nvSpPr>
        <p:spPr>
          <a:xfrm>
            <a:off x="3319246" y="4298563"/>
            <a:ext cx="125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遍历完，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获取不到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7" name="Rectangle 89"/>
          <p:cNvSpPr/>
          <p:nvPr/>
        </p:nvSpPr>
        <p:spPr>
          <a:xfrm>
            <a:off x="4105489" y="4506131"/>
            <a:ext cx="928968" cy="316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8" name="文本框 41"/>
          <p:cNvSpPr txBox="1"/>
          <p:nvPr/>
        </p:nvSpPr>
        <p:spPr>
          <a:xfrm>
            <a:off x="4168990" y="4493000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逻辑删除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平台中的该频道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9" name="直接箭头连接符 32"/>
          <p:cNvCxnSpPr/>
          <p:nvPr/>
        </p:nvCxnSpPr>
        <p:spPr>
          <a:xfrm>
            <a:off x="2703614" y="487236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41"/>
          <p:cNvSpPr txBox="1"/>
          <p:nvPr/>
        </p:nvSpPr>
        <p:spPr>
          <a:xfrm>
            <a:off x="2664240" y="4871873"/>
            <a:ext cx="59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1" name="Rectangle 84"/>
          <p:cNvSpPr/>
          <p:nvPr/>
        </p:nvSpPr>
        <p:spPr>
          <a:xfrm>
            <a:off x="2239132" y="5119760"/>
            <a:ext cx="928968" cy="32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2" name="文本框 41"/>
          <p:cNvSpPr txBox="1"/>
          <p:nvPr/>
        </p:nvSpPr>
        <p:spPr>
          <a:xfrm>
            <a:off x="2302633" y="5106629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privider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对应的信息流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15" name="直接箭头连接符 32"/>
          <p:cNvCxnSpPr>
            <a:stCxn id="108" idx="2"/>
          </p:cNvCxnSpPr>
          <p:nvPr/>
        </p:nvCxnSpPr>
        <p:spPr>
          <a:xfrm>
            <a:off x="4601724" y="4831554"/>
            <a:ext cx="3063" cy="3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92"/>
          <p:cNvSpPr/>
          <p:nvPr/>
        </p:nvSpPr>
        <p:spPr>
          <a:xfrm>
            <a:off x="1296405" y="4089696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7" name="文本框 41"/>
          <p:cNvSpPr txBox="1"/>
          <p:nvPr/>
        </p:nvSpPr>
        <p:spPr>
          <a:xfrm>
            <a:off x="1296406" y="4076564"/>
            <a:ext cx="960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集合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19" name="直接箭头连接符 32"/>
          <p:cNvCxnSpPr/>
          <p:nvPr/>
        </p:nvCxnSpPr>
        <p:spPr>
          <a:xfrm flipV="1">
            <a:off x="1732782" y="4310255"/>
            <a:ext cx="0" cy="29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32"/>
          <p:cNvCxnSpPr>
            <a:stCxn id="54" idx="2"/>
            <a:endCxn id="95" idx="0"/>
          </p:cNvCxnSpPr>
          <p:nvPr/>
        </p:nvCxnSpPr>
        <p:spPr>
          <a:xfrm>
            <a:off x="2694929" y="3922003"/>
            <a:ext cx="1592" cy="4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1725244" y="3614062"/>
            <a:ext cx="643" cy="4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9"/>
          <p:cNvSpPr/>
          <p:nvPr/>
        </p:nvSpPr>
        <p:spPr>
          <a:xfrm>
            <a:off x="4108552" y="572568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0" name="文本框 41"/>
          <p:cNvSpPr txBox="1"/>
          <p:nvPr/>
        </p:nvSpPr>
        <p:spPr>
          <a:xfrm>
            <a:off x="4172053" y="5712555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返回错误信息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2" name="Rectangle 89"/>
          <p:cNvSpPr/>
          <p:nvPr/>
        </p:nvSpPr>
        <p:spPr>
          <a:xfrm>
            <a:off x="4108552" y="5158861"/>
            <a:ext cx="928968" cy="316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1" name="文本框 41"/>
          <p:cNvSpPr txBox="1"/>
          <p:nvPr/>
        </p:nvSpPr>
        <p:spPr>
          <a:xfrm>
            <a:off x="4172053" y="5145730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逻辑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删除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中的该频道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22" name="直接箭头连接符 32"/>
          <p:cNvCxnSpPr/>
          <p:nvPr/>
        </p:nvCxnSpPr>
        <p:spPr>
          <a:xfrm>
            <a:off x="4604787" y="5458807"/>
            <a:ext cx="3063" cy="3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5037520" y="1513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多渠道接入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120020" y="1748012"/>
            <a:ext cx="1050155" cy="375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1" name="文本框 41"/>
          <p:cNvSpPr txBox="1"/>
          <p:nvPr/>
        </p:nvSpPr>
        <p:spPr>
          <a:xfrm>
            <a:off x="2068080" y="1743737"/>
            <a:ext cx="11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计算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device_id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得到一个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以内的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数</a:t>
            </a:r>
            <a:r>
              <a:rPr lang="en-US" altLang="zh-CN" sz="800" dirty="0">
                <a:solidFill>
                  <a:schemeClr val="dk1"/>
                </a:solidFill>
                <a:latin typeface="+mj-lt"/>
              </a:rPr>
              <a:t>random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42" name="直接箭头连接符 32"/>
          <p:cNvCxnSpPr/>
          <p:nvPr/>
        </p:nvCxnSpPr>
        <p:spPr>
          <a:xfrm>
            <a:off x="2667639" y="2119498"/>
            <a:ext cx="386" cy="1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28" y="2365218"/>
            <a:ext cx="5118100" cy="508000"/>
          </a:xfrm>
          <a:prstGeom prst="rect">
            <a:avLst/>
          </a:prstGeom>
        </p:spPr>
      </p:pic>
      <p:cxnSp>
        <p:nvCxnSpPr>
          <p:cNvPr id="47" name="直接箭头连接符 32"/>
          <p:cNvCxnSpPr/>
          <p:nvPr/>
        </p:nvCxnSpPr>
        <p:spPr>
          <a:xfrm>
            <a:off x="3432759" y="2541106"/>
            <a:ext cx="214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2"/>
          <p:cNvCxnSpPr/>
          <p:nvPr/>
        </p:nvCxnSpPr>
        <p:spPr>
          <a:xfrm flipH="1">
            <a:off x="3541952" y="2775392"/>
            <a:ext cx="203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98022" y="3718163"/>
            <a:ext cx="1393814" cy="20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5" name="文本框 41"/>
          <p:cNvSpPr txBox="1"/>
          <p:nvPr/>
        </p:nvSpPr>
        <p:spPr>
          <a:xfrm>
            <a:off x="1946955" y="3713124"/>
            <a:ext cx="139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带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上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4" name="直接箭头连接符 32"/>
          <p:cNvCxnSpPr>
            <a:endCxn id="54" idx="0"/>
          </p:cNvCxnSpPr>
          <p:nvPr/>
        </p:nvCxnSpPr>
        <p:spPr>
          <a:xfrm>
            <a:off x="2687750" y="3484386"/>
            <a:ext cx="7179" cy="2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35"/>
          <p:cNvCxnSpPr/>
          <p:nvPr/>
        </p:nvCxnSpPr>
        <p:spPr>
          <a:xfrm flipH="1" flipV="1">
            <a:off x="1724282" y="3599472"/>
            <a:ext cx="939958" cy="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3191673" y="1872572"/>
            <a:ext cx="1106402" cy="1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1"/>
          <p:cNvSpPr txBox="1"/>
          <p:nvPr/>
        </p:nvSpPr>
        <p:spPr>
          <a:xfrm>
            <a:off x="4298075" y="1727907"/>
            <a:ext cx="287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计算方式：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device_type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是安卓，直接</a:t>
            </a:r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把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imei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转换成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long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类型再模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</a:t>
            </a:r>
          </a:p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Device_type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ios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idfa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最后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8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位转为十进制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long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类型再模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50" name="直接箭头连接符 32"/>
          <p:cNvCxnSpPr/>
          <p:nvPr/>
        </p:nvCxnSpPr>
        <p:spPr>
          <a:xfrm>
            <a:off x="2661948" y="2922600"/>
            <a:ext cx="386" cy="1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9"/>
          <p:cNvSpPr/>
          <p:nvPr/>
        </p:nvSpPr>
        <p:spPr>
          <a:xfrm>
            <a:off x="2049357" y="3093865"/>
            <a:ext cx="1189143" cy="372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2" name="文本框 41"/>
          <p:cNvSpPr txBox="1"/>
          <p:nvPr/>
        </p:nvSpPr>
        <p:spPr>
          <a:xfrm>
            <a:off x="1965122" y="3115267"/>
            <a:ext cx="146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比较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random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provider_pct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来得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到确定的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6" name="文本框 41"/>
          <p:cNvSpPr txBox="1"/>
          <p:nvPr/>
        </p:nvSpPr>
        <p:spPr>
          <a:xfrm>
            <a:off x="6180570" y="2873218"/>
            <a:ext cx="287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本期所有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频道的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provider_percent</a:t>
            </a:r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都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设置为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50%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3431288" y="3746562"/>
            <a:ext cx="1106402" cy="1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41"/>
          <p:cNvSpPr txBox="1"/>
          <p:nvPr/>
        </p:nvSpPr>
        <p:spPr>
          <a:xfrm>
            <a:off x="4504971" y="3656546"/>
            <a:ext cx="386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UC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的本地频道时：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如果前端传来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city_name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，直接将此参数传给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uc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如果前端没传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city_name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，将通过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client_ip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调淘宝接口获取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city_name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，再传给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uc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6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385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康迪</dc:creator>
  <cp:lastModifiedBy>bofeng</cp:lastModifiedBy>
  <cp:revision>51</cp:revision>
  <dcterms:created xsi:type="dcterms:W3CDTF">2019-10-12T10:04:16Z</dcterms:created>
  <dcterms:modified xsi:type="dcterms:W3CDTF">2019-10-20T12:13:04Z</dcterms:modified>
</cp:coreProperties>
</file>