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notesMasterIdLst>
    <p:notesMasterId r:id="rId15"/>
  </p:notesMasterIdLst>
  <p:sldIdLst>
    <p:sldId id="256" r:id="rId2"/>
    <p:sldId id="257" r:id="rId3"/>
    <p:sldId id="273" r:id="rId4"/>
    <p:sldId id="265" r:id="rId5"/>
    <p:sldId id="264" r:id="rId6"/>
    <p:sldId id="269" r:id="rId7"/>
    <p:sldId id="275" r:id="rId8"/>
    <p:sldId id="272" r:id="rId9"/>
    <p:sldId id="270" r:id="rId10"/>
    <p:sldId id="271" r:id="rId11"/>
    <p:sldId id="267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97A1D-EC13-46E0-AEE7-1D226BE77F84}" v="10" dt="2024-03-28T13:19:56.907"/>
    <p1510:client id="{5DA2D69D-E71F-1C40-B828-C882C09DB046}" v="30" dt="2024-03-28T05:03:5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/>
    <p:restoredTop sz="94668"/>
  </p:normalViewPr>
  <p:slideViewPr>
    <p:cSldViewPr snapToGrid="0">
      <p:cViewPr>
        <p:scale>
          <a:sx n="95" d="100"/>
          <a:sy n="95" d="100"/>
        </p:scale>
        <p:origin x="2032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the, Bo J" userId="5645b770-a023-4ba0-b1b0-9cb089426b59" providerId="ADAL" clId="{5DA2D69D-E71F-1C40-B828-C882C09DB046}"/>
    <pc:docChg chg="undo custSel addSld modSld sldOrd">
      <pc:chgData name="Fethe, Bo J" userId="5645b770-a023-4ba0-b1b0-9cb089426b59" providerId="ADAL" clId="{5DA2D69D-E71F-1C40-B828-C882C09DB046}" dt="2024-03-28T05:12:47.491" v="289" actId="14100"/>
      <pc:docMkLst>
        <pc:docMk/>
      </pc:docMkLst>
      <pc:sldChg chg="addSp delSp modSp mod">
        <pc:chgData name="Fethe, Bo J" userId="5645b770-a023-4ba0-b1b0-9cb089426b59" providerId="ADAL" clId="{5DA2D69D-E71F-1C40-B828-C882C09DB046}" dt="2024-03-28T03:16:49.838" v="61" actId="57"/>
        <pc:sldMkLst>
          <pc:docMk/>
          <pc:sldMk cId="884458841" sldId="257"/>
        </pc:sldMkLst>
        <pc:spChg chg="del mod">
          <ac:chgData name="Fethe, Bo J" userId="5645b770-a023-4ba0-b1b0-9cb089426b59" providerId="ADAL" clId="{5DA2D69D-E71F-1C40-B828-C882C09DB046}" dt="2024-03-28T03:14:52.613" v="37"/>
          <ac:spMkLst>
            <pc:docMk/>
            <pc:sldMk cId="884458841" sldId="257"/>
            <ac:spMk id="4" creationId="{4E647C34-046D-C770-B089-024DF49FE67D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884458841" sldId="257"/>
            <ac:spMk id="5" creationId="{0DDEDFFA-1971-15CE-1959-2C22758E9400}"/>
          </ac:spMkLst>
        </pc:spChg>
        <pc:spChg chg="add mod">
          <ac:chgData name="Fethe, Bo J" userId="5645b770-a023-4ba0-b1b0-9cb089426b59" providerId="ADAL" clId="{5DA2D69D-E71F-1C40-B828-C882C09DB046}" dt="2024-03-28T03:16:49.838" v="61" actId="57"/>
          <ac:spMkLst>
            <pc:docMk/>
            <pc:sldMk cId="884458841" sldId="257"/>
            <ac:spMk id="6" creationId="{88E49F71-808B-94AD-866C-532A99EB66BC}"/>
          </ac:spMkLst>
        </pc:spChg>
      </pc:sldChg>
      <pc:sldChg chg="addSp modSp ord">
        <pc:chgData name="Fethe, Bo J" userId="5645b770-a023-4ba0-b1b0-9cb089426b59" providerId="ADAL" clId="{5DA2D69D-E71F-1C40-B828-C882C09DB046}" dt="2024-03-28T03:44:49.231" v="62" actId="20578"/>
        <pc:sldMkLst>
          <pc:docMk/>
          <pc:sldMk cId="1000747123" sldId="264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000747123" sldId="264"/>
            <ac:spMk id="3" creationId="{766DFF9C-9010-C3F7-1937-C947059784B1}"/>
          </ac:spMkLst>
        </pc:spChg>
      </pc:sldChg>
      <pc:sldChg chg="addSp modSp mod">
        <pc:chgData name="Fethe, Bo J" userId="5645b770-a023-4ba0-b1b0-9cb089426b59" providerId="ADAL" clId="{5DA2D69D-E71F-1C40-B828-C882C09DB046}" dt="2024-03-28T03:09:29.510" v="7" actId="20577"/>
        <pc:sldMkLst>
          <pc:docMk/>
          <pc:sldMk cId="3433270664" sldId="265"/>
        </pc:sldMkLst>
        <pc:spChg chg="mod">
          <ac:chgData name="Fethe, Bo J" userId="5645b770-a023-4ba0-b1b0-9cb089426b59" providerId="ADAL" clId="{5DA2D69D-E71F-1C40-B828-C882C09DB046}" dt="2024-03-28T03:09:29.510" v="7" actId="20577"/>
          <ac:spMkLst>
            <pc:docMk/>
            <pc:sldMk cId="3433270664" sldId="265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433270664" sldId="265"/>
            <ac:spMk id="4" creationId="{BB8ECF1D-940E-8EA4-2191-E3FD873D7D33}"/>
          </ac:spMkLst>
        </pc:spChg>
      </pc:sldChg>
      <pc:sldChg chg="addSp modSp">
        <pc:chgData name="Fethe, Bo J" userId="5645b770-a023-4ba0-b1b0-9cb089426b59" providerId="ADAL" clId="{5DA2D69D-E71F-1C40-B828-C882C09DB046}" dt="2024-03-28T03:07:44.303" v="1"/>
        <pc:sldMkLst>
          <pc:docMk/>
          <pc:sldMk cId="3595759910" sldId="267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595759910" sldId="267"/>
            <ac:spMk id="4" creationId="{BE0ECA1B-5E0F-5869-EAB8-B7D0CDF81A56}"/>
          </ac:spMkLst>
        </pc:spChg>
      </pc:sldChg>
      <pc:sldChg chg="addSp modSp">
        <pc:chgData name="Fethe, Bo J" userId="5645b770-a023-4ba0-b1b0-9cb089426b59" providerId="ADAL" clId="{5DA2D69D-E71F-1C40-B828-C882C09DB046}" dt="2024-03-28T03:07:44.303" v="1"/>
        <pc:sldMkLst>
          <pc:docMk/>
          <pc:sldMk cId="3898302957" sldId="268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898302957" sldId="268"/>
            <ac:spMk id="4" creationId="{421CA04C-16D0-153F-2E35-5B7209906A92}"/>
          </ac:spMkLst>
        </pc:spChg>
      </pc:sldChg>
      <pc:sldChg chg="addSp delSp modSp mod">
        <pc:chgData name="Fethe, Bo J" userId="5645b770-a023-4ba0-b1b0-9cb089426b59" providerId="ADAL" clId="{5DA2D69D-E71F-1C40-B828-C882C09DB046}" dt="2024-03-28T05:12:47.491" v="289" actId="14100"/>
        <pc:sldMkLst>
          <pc:docMk/>
          <pc:sldMk cId="1473603429" sldId="269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473603429" sldId="269"/>
            <ac:spMk id="4" creationId="{BC1CB0A9-6FFB-1653-0F33-627DB215899A}"/>
          </ac:spMkLst>
        </pc:spChg>
        <pc:spChg chg="add del mod">
          <ac:chgData name="Fethe, Bo J" userId="5645b770-a023-4ba0-b1b0-9cb089426b59" providerId="ADAL" clId="{5DA2D69D-E71F-1C40-B828-C882C09DB046}" dt="2024-03-28T04:58:24.932" v="237" actId="478"/>
          <ac:spMkLst>
            <pc:docMk/>
            <pc:sldMk cId="1473603429" sldId="269"/>
            <ac:spMk id="7" creationId="{1A304361-9B81-0855-92E0-E2A21DB67D83}"/>
          </ac:spMkLst>
        </pc:spChg>
        <pc:spChg chg="add mod">
          <ac:chgData name="Fethe, Bo J" userId="5645b770-a023-4ba0-b1b0-9cb089426b59" providerId="ADAL" clId="{5DA2D69D-E71F-1C40-B828-C882C09DB046}" dt="2024-03-28T05:03:53.458" v="269" actId="571"/>
          <ac:spMkLst>
            <pc:docMk/>
            <pc:sldMk cId="1473603429" sldId="269"/>
            <ac:spMk id="11" creationId="{F6C2F937-A3A7-360F-18A1-8BB4663FE489}"/>
          </ac:spMkLst>
        </pc:spChg>
        <pc:spChg chg="add mod">
          <ac:chgData name="Fethe, Bo J" userId="5645b770-a023-4ba0-b1b0-9cb089426b59" providerId="ADAL" clId="{5DA2D69D-E71F-1C40-B828-C882C09DB046}" dt="2024-03-28T05:03:52.684" v="268" actId="571"/>
          <ac:spMkLst>
            <pc:docMk/>
            <pc:sldMk cId="1473603429" sldId="269"/>
            <ac:spMk id="12" creationId="{70C2C57D-1933-6E4E-5EE3-6303FA92F29B}"/>
          </ac:spMkLst>
        </pc:spChg>
        <pc:spChg chg="add mod">
          <ac:chgData name="Fethe, Bo J" userId="5645b770-a023-4ba0-b1b0-9cb089426b59" providerId="ADAL" clId="{5DA2D69D-E71F-1C40-B828-C882C09DB046}" dt="2024-03-28T05:03:52.068" v="267" actId="571"/>
          <ac:spMkLst>
            <pc:docMk/>
            <pc:sldMk cId="1473603429" sldId="269"/>
            <ac:spMk id="13" creationId="{7199ED5F-966F-CD57-2F2B-952A2CB2E0B7}"/>
          </ac:spMkLst>
        </pc:spChg>
        <pc:picChg chg="mod">
          <ac:chgData name="Fethe, Bo J" userId="5645b770-a023-4ba0-b1b0-9cb089426b59" providerId="ADAL" clId="{5DA2D69D-E71F-1C40-B828-C882C09DB046}" dt="2024-03-28T05:01:52.185" v="262" actId="14100"/>
          <ac:picMkLst>
            <pc:docMk/>
            <pc:sldMk cId="1473603429" sldId="269"/>
            <ac:picMk id="3" creationId="{498956E3-1F04-6447-CA4C-11384256BA12}"/>
          </ac:picMkLst>
        </pc:picChg>
        <pc:picChg chg="add mod">
          <ac:chgData name="Fethe, Bo J" userId="5645b770-a023-4ba0-b1b0-9cb089426b59" providerId="ADAL" clId="{5DA2D69D-E71F-1C40-B828-C882C09DB046}" dt="2024-03-28T04:33:35.183" v="110"/>
          <ac:picMkLst>
            <pc:docMk/>
            <pc:sldMk cId="1473603429" sldId="269"/>
            <ac:picMk id="6" creationId="{496CBEBD-39A3-C1AE-BA91-6FA8EC241598}"/>
          </ac:picMkLst>
        </pc:picChg>
        <pc:picChg chg="add mod">
          <ac:chgData name="Fethe, Bo J" userId="5645b770-a023-4ba0-b1b0-9cb089426b59" providerId="ADAL" clId="{5DA2D69D-E71F-1C40-B828-C882C09DB046}" dt="2024-03-28T05:04:37.144" v="271" actId="1076"/>
          <ac:picMkLst>
            <pc:docMk/>
            <pc:sldMk cId="1473603429" sldId="269"/>
            <ac:picMk id="9" creationId="{22B2ECA4-11BC-B5A3-2AF5-DA47CAAF5515}"/>
          </ac:picMkLst>
        </pc:picChg>
        <pc:picChg chg="add mod">
          <ac:chgData name="Fethe, Bo J" userId="5645b770-a023-4ba0-b1b0-9cb089426b59" providerId="ADAL" clId="{5DA2D69D-E71F-1C40-B828-C882C09DB046}" dt="2024-03-28T05:01:12.365" v="258" actId="1076"/>
          <ac:picMkLst>
            <pc:docMk/>
            <pc:sldMk cId="1473603429" sldId="269"/>
            <ac:picMk id="10" creationId="{5C816EDF-168A-1669-72C3-9C9AB2F9EC0D}"/>
          </ac:picMkLst>
        </pc:picChg>
        <pc:cxnChg chg="add mod">
          <ac:chgData name="Fethe, Bo J" userId="5645b770-a023-4ba0-b1b0-9cb089426b59" providerId="ADAL" clId="{5DA2D69D-E71F-1C40-B828-C882C09DB046}" dt="2024-03-28T05:12:47.491" v="289" actId="14100"/>
          <ac:cxnSpMkLst>
            <pc:docMk/>
            <pc:sldMk cId="1473603429" sldId="269"/>
            <ac:cxnSpMk id="15" creationId="{9C4DA7A5-08C3-FA79-4DD0-D8A3F66D300D}"/>
          </ac:cxnSpMkLst>
        </pc:cxnChg>
      </pc:sldChg>
      <pc:sldChg chg="addSp modSp">
        <pc:chgData name="Fethe, Bo J" userId="5645b770-a023-4ba0-b1b0-9cb089426b59" providerId="ADAL" clId="{5DA2D69D-E71F-1C40-B828-C882C09DB046}" dt="2024-03-28T03:07:44.303" v="1"/>
        <pc:sldMkLst>
          <pc:docMk/>
          <pc:sldMk cId="1531540487" sldId="270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531540487" sldId="270"/>
            <ac:spMk id="4" creationId="{1A4A20A8-7363-AB8B-CC59-63086CD93483}"/>
          </ac:spMkLst>
        </pc:spChg>
      </pc:sldChg>
      <pc:sldChg chg="addSp modSp">
        <pc:chgData name="Fethe, Bo J" userId="5645b770-a023-4ba0-b1b0-9cb089426b59" providerId="ADAL" clId="{5DA2D69D-E71F-1C40-B828-C882C09DB046}" dt="2024-03-28T03:07:44.303" v="1"/>
        <pc:sldMkLst>
          <pc:docMk/>
          <pc:sldMk cId="3469330905" sldId="271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469330905" sldId="271"/>
            <ac:spMk id="4" creationId="{F79EE81C-C44C-07B6-DD2B-FEBA7699F90C}"/>
          </ac:spMkLst>
        </pc:spChg>
      </pc:sldChg>
      <pc:sldChg chg="addSp modSp mod">
        <pc:chgData name="Fethe, Bo J" userId="5645b770-a023-4ba0-b1b0-9cb089426b59" providerId="ADAL" clId="{5DA2D69D-E71F-1C40-B828-C882C09DB046}" dt="2024-03-28T03:07:44.303" v="1"/>
        <pc:sldMkLst>
          <pc:docMk/>
          <pc:sldMk cId="2591618836" sldId="272"/>
        </pc:sldMkLst>
        <pc:spChg chg="mod">
          <ac:chgData name="Fethe, Bo J" userId="5645b770-a023-4ba0-b1b0-9cb089426b59" providerId="ADAL" clId="{5DA2D69D-E71F-1C40-B828-C882C09DB046}" dt="2024-03-28T03:00:46.777" v="0" actId="113"/>
          <ac:spMkLst>
            <pc:docMk/>
            <pc:sldMk cId="2591618836" sldId="272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2591618836" sldId="272"/>
            <ac:spMk id="5" creationId="{0428F3B1-8A4D-38C3-B057-6DE251D0A87B}"/>
          </ac:spMkLst>
        </pc:spChg>
      </pc:sldChg>
      <pc:sldChg chg="addSp modSp mod">
        <pc:chgData name="Fethe, Bo J" userId="5645b770-a023-4ba0-b1b0-9cb089426b59" providerId="ADAL" clId="{5DA2D69D-E71F-1C40-B828-C882C09DB046}" dt="2024-03-28T03:15:31.514" v="46" actId="20577"/>
        <pc:sldMkLst>
          <pc:docMk/>
          <pc:sldMk cId="2429409189" sldId="273"/>
        </pc:sldMkLst>
        <pc:spChg chg="mod">
          <ac:chgData name="Fethe, Bo J" userId="5645b770-a023-4ba0-b1b0-9cb089426b59" providerId="ADAL" clId="{5DA2D69D-E71F-1C40-B828-C882C09DB046}" dt="2024-03-28T03:11:12.020" v="12" actId="14100"/>
          <ac:spMkLst>
            <pc:docMk/>
            <pc:sldMk cId="2429409189" sldId="273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2429409189" sldId="273"/>
            <ac:spMk id="4" creationId="{E10DEE2A-0FC0-00C6-D15F-8BE0BA6FFA62}"/>
          </ac:spMkLst>
        </pc:spChg>
        <pc:spChg chg="add mod">
          <ac:chgData name="Fethe, Bo J" userId="5645b770-a023-4ba0-b1b0-9cb089426b59" providerId="ADAL" clId="{5DA2D69D-E71F-1C40-B828-C882C09DB046}" dt="2024-03-28T03:15:31.514" v="46" actId="20577"/>
          <ac:spMkLst>
            <pc:docMk/>
            <pc:sldMk cId="2429409189" sldId="273"/>
            <ac:spMk id="5" creationId="{795D76CD-B7B4-BF45-117C-0DCBB73B6955}"/>
          </ac:spMkLst>
        </pc:spChg>
      </pc:sldChg>
      <pc:sldChg chg="addSp modSp">
        <pc:chgData name="Fethe, Bo J" userId="5645b770-a023-4ba0-b1b0-9cb089426b59" providerId="ADAL" clId="{5DA2D69D-E71F-1C40-B828-C882C09DB046}" dt="2024-03-28T03:07:44.303" v="1"/>
        <pc:sldMkLst>
          <pc:docMk/>
          <pc:sldMk cId="1142648994" sldId="274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142648994" sldId="274"/>
            <ac:spMk id="3" creationId="{CCF1A014-E00F-06FB-D1B2-A5B00B5E9531}"/>
          </ac:spMkLst>
        </pc:spChg>
      </pc:sldChg>
      <pc:sldChg chg="addSp delSp modSp add mod">
        <pc:chgData name="Fethe, Bo J" userId="5645b770-a023-4ba0-b1b0-9cb089426b59" providerId="ADAL" clId="{5DA2D69D-E71F-1C40-B828-C882C09DB046}" dt="2024-03-28T05:12:22.765" v="288" actId="14100"/>
        <pc:sldMkLst>
          <pc:docMk/>
          <pc:sldMk cId="3486102332" sldId="275"/>
        </pc:sldMkLst>
        <pc:spChg chg="mod">
          <ac:chgData name="Fethe, Bo J" userId="5645b770-a023-4ba0-b1b0-9cb089426b59" providerId="ADAL" clId="{5DA2D69D-E71F-1C40-B828-C882C09DB046}" dt="2024-03-28T04:30:39.489" v="108" actId="20577"/>
          <ac:spMkLst>
            <pc:docMk/>
            <pc:sldMk cId="3486102332" sldId="275"/>
            <ac:spMk id="2" creationId="{548B87B9-445C-4013-ED38-AA83EF98FA26}"/>
          </ac:spMkLst>
        </pc:spChg>
        <pc:spChg chg="add del mod">
          <ac:chgData name="Fethe, Bo J" userId="5645b770-a023-4ba0-b1b0-9cb089426b59" providerId="ADAL" clId="{5DA2D69D-E71F-1C40-B828-C882C09DB046}" dt="2024-03-28T04:25:32.238" v="65" actId="478"/>
          <ac:spMkLst>
            <pc:docMk/>
            <pc:sldMk cId="3486102332" sldId="275"/>
            <ac:spMk id="5" creationId="{6F36C943-D5D0-EBE0-CBB5-A5F9225F733A}"/>
          </ac:spMkLst>
        </pc:spChg>
        <pc:picChg chg="del">
          <ac:chgData name="Fethe, Bo J" userId="5645b770-a023-4ba0-b1b0-9cb089426b59" providerId="ADAL" clId="{5DA2D69D-E71F-1C40-B828-C882C09DB046}" dt="2024-03-28T04:25:24.146" v="64" actId="478"/>
          <ac:picMkLst>
            <pc:docMk/>
            <pc:sldMk cId="3486102332" sldId="275"/>
            <ac:picMk id="3" creationId="{498956E3-1F04-6447-CA4C-11384256BA12}"/>
          </ac:picMkLst>
        </pc:picChg>
        <pc:picChg chg="add mod">
          <ac:chgData name="Fethe, Bo J" userId="5645b770-a023-4ba0-b1b0-9cb089426b59" providerId="ADAL" clId="{5DA2D69D-E71F-1C40-B828-C882C09DB046}" dt="2024-03-28T05:08:09.688" v="276" actId="1076"/>
          <ac:picMkLst>
            <pc:docMk/>
            <pc:sldMk cId="3486102332" sldId="275"/>
            <ac:picMk id="7" creationId="{28CE5D6C-EDC1-254A-CAA9-0D7BEA9E8D82}"/>
          </ac:picMkLst>
        </pc:picChg>
        <pc:picChg chg="add mod">
          <ac:chgData name="Fethe, Bo J" userId="5645b770-a023-4ba0-b1b0-9cb089426b59" providerId="ADAL" clId="{5DA2D69D-E71F-1C40-B828-C882C09DB046}" dt="2024-03-28T05:08:09.688" v="276" actId="1076"/>
          <ac:picMkLst>
            <pc:docMk/>
            <pc:sldMk cId="3486102332" sldId="275"/>
            <ac:picMk id="8" creationId="{17B8AF20-CF89-EA30-F184-C7130F2FB93A}"/>
          </ac:picMkLst>
        </pc:picChg>
        <pc:picChg chg="add mod">
          <ac:chgData name="Fethe, Bo J" userId="5645b770-a023-4ba0-b1b0-9cb089426b59" providerId="ADAL" clId="{5DA2D69D-E71F-1C40-B828-C882C09DB046}" dt="2024-03-28T05:08:22.871" v="278" actId="1076"/>
          <ac:picMkLst>
            <pc:docMk/>
            <pc:sldMk cId="3486102332" sldId="275"/>
            <ac:picMk id="9" creationId="{7B2C1B09-D166-28FE-52B3-7547743CAC65}"/>
          </ac:picMkLst>
        </pc:picChg>
        <pc:picChg chg="add mod">
          <ac:chgData name="Fethe, Bo J" userId="5645b770-a023-4ba0-b1b0-9cb089426b59" providerId="ADAL" clId="{5DA2D69D-E71F-1C40-B828-C882C09DB046}" dt="2024-03-28T05:08:22.871" v="278" actId="1076"/>
          <ac:picMkLst>
            <pc:docMk/>
            <pc:sldMk cId="3486102332" sldId="275"/>
            <ac:picMk id="10" creationId="{3680756C-7BA0-0D3A-764A-B952763CA8B6}"/>
          </ac:picMkLst>
        </pc:picChg>
        <pc:cxnChg chg="add mod">
          <ac:chgData name="Fethe, Bo J" userId="5645b770-a023-4ba0-b1b0-9cb089426b59" providerId="ADAL" clId="{5DA2D69D-E71F-1C40-B828-C882C09DB046}" dt="2024-03-28T05:12:01.689" v="286" actId="14100"/>
          <ac:cxnSpMkLst>
            <pc:docMk/>
            <pc:sldMk cId="3486102332" sldId="275"/>
            <ac:cxnSpMk id="12" creationId="{1B5BCE9D-B688-E0EE-7C91-581E4707B6F4}"/>
          </ac:cxnSpMkLst>
        </pc:cxnChg>
        <pc:cxnChg chg="add mod">
          <ac:chgData name="Fethe, Bo J" userId="5645b770-a023-4ba0-b1b0-9cb089426b59" providerId="ADAL" clId="{5DA2D69D-E71F-1C40-B828-C882C09DB046}" dt="2024-03-28T05:12:22.765" v="288" actId="14100"/>
          <ac:cxnSpMkLst>
            <pc:docMk/>
            <pc:sldMk cId="3486102332" sldId="275"/>
            <ac:cxnSpMk id="16" creationId="{77890A36-F641-C5F9-9B9A-630F8B477684}"/>
          </ac:cxnSpMkLst>
        </pc:cxnChg>
      </pc:sldChg>
    </pc:docChg>
  </pc:docChgLst>
  <pc:docChgLst>
    <pc:chgData name="Fethe, Bo J" userId="S::bfethe3@gatech.edu::5645b770-a023-4ba0-b1b0-9cb089426b59" providerId="AD" clId="Web-{41A97A1D-EC13-46E0-AEE7-1D226BE77F84}"/>
    <pc:docChg chg="modSld">
      <pc:chgData name="Fethe, Bo J" userId="S::bfethe3@gatech.edu::5645b770-a023-4ba0-b1b0-9cb089426b59" providerId="AD" clId="Web-{41A97A1D-EC13-46E0-AEE7-1D226BE77F84}" dt="2024-03-28T13:19:56.907" v="9"/>
      <pc:docMkLst>
        <pc:docMk/>
      </pc:docMkLst>
      <pc:sldChg chg="modSp">
        <pc:chgData name="Fethe, Bo J" userId="S::bfethe3@gatech.edu::5645b770-a023-4ba0-b1b0-9cb089426b59" providerId="AD" clId="Web-{41A97A1D-EC13-46E0-AEE7-1D226BE77F84}" dt="2024-03-28T13:19:01.702" v="2"/>
        <pc:sldMkLst>
          <pc:docMk/>
          <pc:sldMk cId="1473603429" sldId="269"/>
        </pc:sldMkLst>
        <pc:picChg chg="mod">
          <ac:chgData name="Fethe, Bo J" userId="S::bfethe3@gatech.edu::5645b770-a023-4ba0-b1b0-9cb089426b59" providerId="AD" clId="Web-{41A97A1D-EC13-46E0-AEE7-1D226BE77F84}" dt="2024-03-28T13:18:29.858" v="0"/>
          <ac:picMkLst>
            <pc:docMk/>
            <pc:sldMk cId="1473603429" sldId="269"/>
            <ac:picMk id="9" creationId="{22B2ECA4-11BC-B5A3-2AF5-DA47CAAF5515}"/>
          </ac:picMkLst>
        </pc:picChg>
        <pc:picChg chg="mod">
          <ac:chgData name="Fethe, Bo J" userId="S::bfethe3@gatech.edu::5645b770-a023-4ba0-b1b0-9cb089426b59" providerId="AD" clId="Web-{41A97A1D-EC13-46E0-AEE7-1D226BE77F84}" dt="2024-03-28T13:19:01.702" v="2"/>
          <ac:picMkLst>
            <pc:docMk/>
            <pc:sldMk cId="1473603429" sldId="269"/>
            <ac:picMk id="10" creationId="{5C816EDF-168A-1669-72C3-9C9AB2F9EC0D}"/>
          </ac:picMkLst>
        </pc:picChg>
        <pc:cxnChg chg="mod">
          <ac:chgData name="Fethe, Bo J" userId="S::bfethe3@gatech.edu::5645b770-a023-4ba0-b1b0-9cb089426b59" providerId="AD" clId="Web-{41A97A1D-EC13-46E0-AEE7-1D226BE77F84}" dt="2024-03-28T13:18:45.874" v="1" actId="14100"/>
          <ac:cxnSpMkLst>
            <pc:docMk/>
            <pc:sldMk cId="1473603429" sldId="269"/>
            <ac:cxnSpMk id="15" creationId="{9C4DA7A5-08C3-FA79-4DD0-D8A3F66D300D}"/>
          </ac:cxnSpMkLst>
        </pc:cxnChg>
      </pc:sldChg>
      <pc:sldChg chg="modSp">
        <pc:chgData name="Fethe, Bo J" userId="S::bfethe3@gatech.edu::5645b770-a023-4ba0-b1b0-9cb089426b59" providerId="AD" clId="Web-{41A97A1D-EC13-46E0-AEE7-1D226BE77F84}" dt="2024-03-28T13:19:29.609" v="7"/>
        <pc:sldMkLst>
          <pc:docMk/>
          <pc:sldMk cId="2429409189" sldId="273"/>
        </pc:sldMkLst>
        <pc:picChg chg="mod">
          <ac:chgData name="Fethe, Bo J" userId="S::bfethe3@gatech.edu::5645b770-a023-4ba0-b1b0-9cb089426b59" providerId="AD" clId="Web-{41A97A1D-EC13-46E0-AEE7-1D226BE77F84}" dt="2024-03-28T13:19:29.609" v="7"/>
          <ac:picMkLst>
            <pc:docMk/>
            <pc:sldMk cId="2429409189" sldId="273"/>
            <ac:picMk id="6" creationId="{73F07F76-D9A7-B00B-28BE-CA945CDF76D3}"/>
          </ac:picMkLst>
        </pc:picChg>
      </pc:sldChg>
      <pc:sldChg chg="modSp">
        <pc:chgData name="Fethe, Bo J" userId="S::bfethe3@gatech.edu::5645b770-a023-4ba0-b1b0-9cb089426b59" providerId="AD" clId="Web-{41A97A1D-EC13-46E0-AEE7-1D226BE77F84}" dt="2024-03-28T13:19:56.907" v="9"/>
        <pc:sldMkLst>
          <pc:docMk/>
          <pc:sldMk cId="1142648994" sldId="274"/>
        </pc:sldMkLst>
        <pc:picChg chg="mod">
          <ac:chgData name="Fethe, Bo J" userId="S::bfethe3@gatech.edu::5645b770-a023-4ba0-b1b0-9cb089426b59" providerId="AD" clId="Web-{41A97A1D-EC13-46E0-AEE7-1D226BE77F84}" dt="2024-03-28T13:19:55.219" v="8"/>
          <ac:picMkLst>
            <pc:docMk/>
            <pc:sldMk cId="1142648994" sldId="274"/>
            <ac:picMk id="5" creationId="{2D671726-5D13-2397-A4EE-1500DCF9A3A6}"/>
          </ac:picMkLst>
        </pc:picChg>
        <pc:picChg chg="mod">
          <ac:chgData name="Fethe, Bo J" userId="S::bfethe3@gatech.edu::5645b770-a023-4ba0-b1b0-9cb089426b59" providerId="AD" clId="Web-{41A97A1D-EC13-46E0-AEE7-1D226BE77F84}" dt="2024-03-28T13:19:56.907" v="9"/>
          <ac:picMkLst>
            <pc:docMk/>
            <pc:sldMk cId="1142648994" sldId="274"/>
            <ac:picMk id="6" creationId="{C239DB4B-D413-B49E-86C4-1E0568279CB7}"/>
          </ac:picMkLst>
        </pc:picChg>
      </pc:sldChg>
      <pc:sldChg chg="modSp">
        <pc:chgData name="Fethe, Bo J" userId="S::bfethe3@gatech.edu::5645b770-a023-4ba0-b1b0-9cb089426b59" providerId="AD" clId="Web-{41A97A1D-EC13-46E0-AEE7-1D226BE77F84}" dt="2024-03-28T13:19:15.234" v="6"/>
        <pc:sldMkLst>
          <pc:docMk/>
          <pc:sldMk cId="3486102332" sldId="275"/>
        </pc:sldMkLst>
        <pc:picChg chg="mod">
          <ac:chgData name="Fethe, Bo J" userId="S::bfethe3@gatech.edu::5645b770-a023-4ba0-b1b0-9cb089426b59" providerId="AD" clId="Web-{41A97A1D-EC13-46E0-AEE7-1D226BE77F84}" dt="2024-03-28T13:19:09.031" v="3"/>
          <ac:picMkLst>
            <pc:docMk/>
            <pc:sldMk cId="3486102332" sldId="275"/>
            <ac:picMk id="7" creationId="{28CE5D6C-EDC1-254A-CAA9-0D7BEA9E8D82}"/>
          </ac:picMkLst>
        </pc:picChg>
        <pc:picChg chg="mod">
          <ac:chgData name="Fethe, Bo J" userId="S::bfethe3@gatech.edu::5645b770-a023-4ba0-b1b0-9cb089426b59" providerId="AD" clId="Web-{41A97A1D-EC13-46E0-AEE7-1D226BE77F84}" dt="2024-03-28T13:19:13.296" v="5"/>
          <ac:picMkLst>
            <pc:docMk/>
            <pc:sldMk cId="3486102332" sldId="275"/>
            <ac:picMk id="8" creationId="{17B8AF20-CF89-EA30-F184-C7130F2FB93A}"/>
          </ac:picMkLst>
        </pc:picChg>
        <pc:picChg chg="mod">
          <ac:chgData name="Fethe, Bo J" userId="S::bfethe3@gatech.edu::5645b770-a023-4ba0-b1b0-9cb089426b59" providerId="AD" clId="Web-{41A97A1D-EC13-46E0-AEE7-1D226BE77F84}" dt="2024-03-28T13:19:11.327" v="4"/>
          <ac:picMkLst>
            <pc:docMk/>
            <pc:sldMk cId="3486102332" sldId="275"/>
            <ac:picMk id="9" creationId="{7B2C1B09-D166-28FE-52B3-7547743CAC65}"/>
          </ac:picMkLst>
        </pc:picChg>
        <pc:picChg chg="mod">
          <ac:chgData name="Fethe, Bo J" userId="S::bfethe3@gatech.edu::5645b770-a023-4ba0-b1b0-9cb089426b59" providerId="AD" clId="Web-{41A97A1D-EC13-46E0-AEE7-1D226BE77F84}" dt="2024-03-28T13:19:15.234" v="6"/>
          <ac:picMkLst>
            <pc:docMk/>
            <pc:sldMk cId="3486102332" sldId="275"/>
            <ac:picMk id="10" creationId="{3680756C-7BA0-0D3A-764A-B952763CA8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AD7B-87D2-3B41-8A8B-6777158ABCA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D67B-A2BE-8441-98D1-15A3A731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7D67B-A2BE-8441-98D1-15A3A731A8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808C-B126-0144-8065-6E132F6EBBC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045-E739-FD4B-9905-AFFE278A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7725-CF6D-4D4B-8907-4A64A43F204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xperience.arcgis.com/experience/131319e3bac346e8a3054e43ba6ee53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bofethe/signal-fou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healthcharts.gov/ChartsReports/rdPage.aspx?rdReport=ChartsProfiles.LeadingCausesOfDeathPro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quickfacts/fact/table/hillsboroughcountyflorida/PST04522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nhillsborough.org/county-to-reach-2-million-residents-and-1-4-million-jobs-by-205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21F0-D695-6661-48AC-A8722797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8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Predictive Analysis of Crash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Incidents in Hillsborough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County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EFEE4-A462-E411-9721-B88D336E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555"/>
            <a:ext cx="9144000" cy="1096086"/>
          </a:xfrm>
        </p:spPr>
        <p:txBody>
          <a:bodyPr>
            <a:normAutofit/>
          </a:bodyPr>
          <a:lstStyle/>
          <a:p>
            <a:r>
              <a:rPr lang="en-US" sz="1800" dirty="0"/>
              <a:t>Bo Fethe</a:t>
            </a:r>
          </a:p>
          <a:p>
            <a:r>
              <a:rPr lang="en-US" sz="1800" dirty="0"/>
              <a:t>Group 123</a:t>
            </a:r>
          </a:p>
          <a:p>
            <a:r>
              <a:rPr lang="en-US" sz="1800" dirty="0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15714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Generalized Boosting Regression</a:t>
            </a:r>
          </a:p>
          <a:p>
            <a:pPr lvl="2"/>
            <a:r>
              <a:rPr lang="en-US" dirty="0"/>
              <a:t>An ensemble gradient boosting model similar to random forest that iteratively builds decision trees and trains weak learners to improve model performance.</a:t>
            </a:r>
          </a:p>
          <a:p>
            <a:pPr lvl="2"/>
            <a:r>
              <a:rPr lang="en-US" dirty="0"/>
              <a:t>Use cross-validation to find the optimal # of iterations</a:t>
            </a:r>
          </a:p>
          <a:p>
            <a:pPr lvl="2"/>
            <a:r>
              <a:rPr lang="en-US" dirty="0"/>
              <a:t>Suitable when you can tolerate longer training times</a:t>
            </a:r>
          </a:p>
          <a:p>
            <a:pPr lvl="2"/>
            <a:r>
              <a:rPr lang="en-US" dirty="0" err="1"/>
              <a:t>gbm</a:t>
            </a:r>
            <a:r>
              <a:rPr lang="en-US" dirty="0"/>
              <a:t>(INCAPACITATING_FLAG~., data=</a:t>
            </a:r>
            <a:r>
              <a:rPr lang="en-US" dirty="0" err="1"/>
              <a:t>crashtrain_balanced</a:t>
            </a:r>
            <a:r>
              <a:rPr lang="en-US" dirty="0"/>
              <a:t>, distribution = '</a:t>
            </a:r>
            <a:r>
              <a:rPr lang="en-US" dirty="0" err="1"/>
              <a:t>bernoulli</a:t>
            </a:r>
            <a:r>
              <a:rPr lang="en-US" dirty="0"/>
              <a:t>', </a:t>
            </a:r>
            <a:r>
              <a:rPr lang="en-US" dirty="0" err="1"/>
              <a:t>n.trees</a:t>
            </a:r>
            <a:r>
              <a:rPr lang="en-US" dirty="0"/>
              <a:t> = 5000, shrinkage = 0.01, </a:t>
            </a:r>
            <a:r>
              <a:rPr lang="en-US" dirty="0" err="1"/>
              <a:t>interaction.depth</a:t>
            </a:r>
            <a:r>
              <a:rPr lang="en-US" dirty="0"/>
              <a:t> = 1, </a:t>
            </a:r>
            <a:r>
              <a:rPr lang="en-US" dirty="0" err="1"/>
              <a:t>cv.folds</a:t>
            </a:r>
            <a:r>
              <a:rPr lang="en-US" dirty="0"/>
              <a:t> = 10)</a:t>
            </a:r>
          </a:p>
        </p:txBody>
      </p:sp>
    </p:spTree>
    <p:extLst>
      <p:ext uri="{BB962C8B-B14F-4D97-AF65-F5344CB8AC3E}">
        <p14:creationId xmlns:p14="http://schemas.microsoft.com/office/powerpoint/2010/main" val="346933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More Details</a:t>
            </a:r>
          </a:p>
        </p:txBody>
      </p:sp>
      <p:pic>
        <p:nvPicPr>
          <p:cNvPr id="5" name="Content Placeholder 4" descr="A qr code with a blue hexag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D671726-5D13-2397-A4EE-1500DCF9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932" y="1603216"/>
            <a:ext cx="4351338" cy="4351338"/>
          </a:xfrm>
          <a:ln>
            <a:noFill/>
          </a:ln>
        </p:spPr>
      </p:pic>
      <p:pic>
        <p:nvPicPr>
          <p:cNvPr id="6" name="Content Placeholder 4">
            <a:hlinkClick r:id="rId4"/>
            <a:extLst>
              <a:ext uri="{FF2B5EF4-FFF2-40B4-BE49-F238E27FC236}">
                <a16:creationId xmlns:a16="http://schemas.microsoft.com/office/drawing/2014/main" id="{C239DB4B-D413-B49E-86C4-1E0568279C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30262" y="1603216"/>
            <a:ext cx="4351338" cy="4351338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FC74-6534-D34B-25E3-CF7F6CA60037}"/>
              </a:ext>
            </a:extLst>
          </p:cNvPr>
          <p:cNvSpPr txBox="1"/>
          <p:nvPr/>
        </p:nvSpPr>
        <p:spPr>
          <a:xfrm>
            <a:off x="1368932" y="5986392"/>
            <a:ext cx="435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the data using an interactive map on ArcGIS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61FB9-7840-EC44-A570-C990AC228ADA}"/>
              </a:ext>
            </a:extLst>
          </p:cNvPr>
          <p:cNvSpPr txBox="1"/>
          <p:nvPr/>
        </p:nvSpPr>
        <p:spPr>
          <a:xfrm>
            <a:off x="6530261" y="5954554"/>
            <a:ext cx="43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the code and data </a:t>
            </a:r>
            <a:r>
              <a:rPr lang="en-US"/>
              <a:t>used on </a:t>
            </a:r>
            <a:r>
              <a:rPr lang="en-US" dirty="0"/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1026C-7517-0371-643C-F21AB9BD81DB}"/>
              </a:ext>
            </a:extLst>
          </p:cNvPr>
          <p:cNvSpPr txBox="1"/>
          <p:nvPr/>
        </p:nvSpPr>
        <p:spPr>
          <a:xfrm>
            <a:off x="1734004" y="946238"/>
            <a:ext cx="872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Scan or click below for more resources about this study</a:t>
            </a:r>
          </a:p>
        </p:txBody>
      </p:sp>
    </p:spTree>
    <p:extLst>
      <p:ext uri="{BB962C8B-B14F-4D97-AF65-F5344CB8AC3E}">
        <p14:creationId xmlns:p14="http://schemas.microsoft.com/office/powerpoint/2010/main" val="114264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Unintential</a:t>
            </a:r>
            <a:r>
              <a:rPr lang="en-US" dirty="0"/>
              <a:t> accidents was the #3 in leading cause of death in Florida during 2022 (Florida Department of Heath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National campaigns, like Vision Zero, help communities eliminate traffic fatalities and severe injuries by improving safety measures.</a:t>
            </a:r>
          </a:p>
          <a:p>
            <a:r>
              <a:rPr lang="en-US" dirty="0"/>
              <a:t>Signal Four Analytics receives tabular and geospatial crash data from Florida Department of Highway Safety and Motor Vehicles (FLHSMV)</a:t>
            </a:r>
          </a:p>
          <a:p>
            <a:r>
              <a:rPr lang="en-US" b="1" dirty="0"/>
              <a:t>Q: How well can machine learning predict incapacitating events?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49F71-808B-94AD-866C-532A99EB66BC}"/>
              </a:ext>
            </a:extLst>
          </p:cNvPr>
          <p:cNvSpPr txBox="1"/>
          <p:nvPr/>
        </p:nvSpPr>
        <p:spPr>
          <a:xfrm>
            <a:off x="172003" y="6399127"/>
            <a:ext cx="6699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>
                <a:hlinkClick r:id="rId2"/>
              </a:rPr>
              <a:t>https://www.flhealthcharts.gov/ChartsReports/rdPage.aspx?rdReport=ChartsProfiles.LeadingCausesOfDeathProfile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445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4" y="1224404"/>
            <a:ext cx="5933936" cy="4589987"/>
          </a:xfrm>
        </p:spPr>
        <p:txBody>
          <a:bodyPr/>
          <a:lstStyle/>
          <a:p>
            <a:r>
              <a:rPr lang="en-US" dirty="0"/>
              <a:t>Hillsborough County, Florida, USA</a:t>
            </a:r>
          </a:p>
          <a:p>
            <a:r>
              <a:rPr lang="en-US" dirty="0"/>
              <a:t>3 incorporated cities</a:t>
            </a:r>
          </a:p>
          <a:p>
            <a:pPr lvl="1"/>
            <a:r>
              <a:rPr lang="en-US" dirty="0"/>
              <a:t>Tampa</a:t>
            </a:r>
          </a:p>
          <a:p>
            <a:pPr lvl="1"/>
            <a:r>
              <a:rPr lang="en-US" dirty="0"/>
              <a:t>Plant City</a:t>
            </a:r>
          </a:p>
          <a:p>
            <a:pPr lvl="1"/>
            <a:r>
              <a:rPr lang="en-US" dirty="0"/>
              <a:t>Temple Terrace</a:t>
            </a:r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July 2023: </a:t>
            </a:r>
            <a:r>
              <a:rPr lang="en-US" b="1" dirty="0"/>
              <a:t>1,535,564</a:t>
            </a:r>
            <a:r>
              <a:rPr lang="en-US" dirty="0"/>
              <a:t> (U.S. Census Bureau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2050 Estimate: </a:t>
            </a:r>
            <a:r>
              <a:rPr lang="en-US" b="1" dirty="0"/>
              <a:t>2,017,294</a:t>
            </a:r>
            <a:r>
              <a:rPr lang="en-US" dirty="0"/>
              <a:t> (Plan Hillsborough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73F07F76-D9A7-B00B-28BE-CA945CDF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936" y="1028700"/>
            <a:ext cx="5715000" cy="571500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D76CD-B7B4-BF45-117C-0DCBB73B6955}"/>
              </a:ext>
            </a:extLst>
          </p:cNvPr>
          <p:cNvSpPr txBox="1"/>
          <p:nvPr/>
        </p:nvSpPr>
        <p:spPr>
          <a:xfrm>
            <a:off x="162064" y="6254138"/>
            <a:ext cx="5524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2 </a:t>
            </a:r>
            <a:r>
              <a:rPr lang="en-US" sz="1000" dirty="0"/>
              <a:t> </a:t>
            </a:r>
            <a:r>
              <a:rPr lang="en-US" sz="1000" dirty="0">
                <a:hlinkClick r:id="rId3"/>
              </a:rPr>
              <a:t>https://www.census.gov/quickfacts/fact/table/hillsboroughcountyflorida/PST045223</a:t>
            </a:r>
            <a:endParaRPr lang="en-US" sz="1000" dirty="0"/>
          </a:p>
          <a:p>
            <a:r>
              <a:rPr lang="en-US" sz="1000" baseline="30000" dirty="0"/>
              <a:t>3</a:t>
            </a:r>
            <a:r>
              <a:rPr lang="en-US" sz="1000" dirty="0"/>
              <a:t>  </a:t>
            </a:r>
            <a:r>
              <a:rPr lang="en-US" sz="1000" dirty="0">
                <a:hlinkClick r:id="rId4"/>
              </a:rPr>
              <a:t>https://planhillsborough.org/county-to-reach-2-million-residents-and-1-4-million-jobs-by-2050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940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Obtain all 2023 crash records from Signal Four Analytics</a:t>
                </a:r>
              </a:p>
              <a:p>
                <a:pPr lvl="1"/>
                <a:r>
                  <a:rPr lang="en-US" dirty="0"/>
                  <a:t>23/117 Signal Four columns + 2 generated columns selected for analysis</a:t>
                </a:r>
              </a:p>
              <a:p>
                <a:pPr lvl="1"/>
                <a:r>
                  <a:rPr lang="en-US" dirty="0"/>
                  <a:t>Crash Severity simplified into 2 classifications</a:t>
                </a:r>
              </a:p>
              <a:p>
                <a:pPr lvl="2"/>
                <a:r>
                  <a:rPr lang="en-US" dirty="0"/>
                  <a:t>Fatality or Serious Injury = Incapacitating</a:t>
                </a:r>
              </a:p>
              <a:p>
                <a:pPr lvl="2"/>
                <a:r>
                  <a:rPr lang="en-US" dirty="0"/>
                  <a:t>No Injury or Injury = Non-incapacitating </a:t>
                </a:r>
              </a:p>
              <a:p>
                <a:r>
                  <a:rPr lang="en-US" dirty="0"/>
                  <a:t>Split data into training and testing subsets</a:t>
                </a:r>
              </a:p>
              <a:p>
                <a:r>
                  <a:rPr lang="en-US" dirty="0"/>
                  <a:t>Handle unbalanced data</a:t>
                </a:r>
              </a:p>
              <a:p>
                <a:pPr lvl="1"/>
                <a:r>
                  <a:rPr lang="en-US" dirty="0"/>
                  <a:t>1,083 Incapacitating (2.5%) and 42,877 Non-incapacitating (97.5%)</a:t>
                </a:r>
              </a:p>
              <a:p>
                <a:pPr lvl="1"/>
                <a:r>
                  <a:rPr lang="en-US" dirty="0"/>
                  <a:t>Randomly Over Sampling Examples (ROSE) balances data by synthetically sampling training data</a:t>
                </a:r>
              </a:p>
              <a:p>
                <a:r>
                  <a:rPr lang="en-US" dirty="0"/>
                  <a:t>3 models used and compared testing error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) and specificity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7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58A9B6-C81A-8A0E-C29C-A6B3C1090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250802"/>
              </p:ext>
            </p:extLst>
          </p:nvPr>
        </p:nvGraphicFramePr>
        <p:xfrm>
          <a:off x="346841" y="966950"/>
          <a:ext cx="11414235" cy="56795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68946">
                  <a:extLst>
                    <a:ext uri="{9D8B030D-6E8A-4147-A177-3AD203B41FA5}">
                      <a16:colId xmlns:a16="http://schemas.microsoft.com/office/drawing/2014/main" val="4136004774"/>
                    </a:ext>
                  </a:extLst>
                </a:gridCol>
                <a:gridCol w="7245289">
                  <a:extLst>
                    <a:ext uri="{9D8B030D-6E8A-4147-A177-3AD203B41FA5}">
                      <a16:colId xmlns:a16="http://schemas.microsoft.com/office/drawing/2014/main" val="3268744756"/>
                    </a:ext>
                  </a:extLst>
                </a:gridCol>
              </a:tblGrid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Description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395876082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INCAPACITATING_FLAG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Binary response whether the crash severity resulted in a serious injury/fatality or not derived from S4_CRASH_TYPE_SIMPLIFIED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7075854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PEAK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Peak traffic period derived from CRASH_DATE_AND_TIME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5280970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TOTAL_NUMBER_OF_VEHICLES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vehicles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41648608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TOTAL_NUMBER_OF_PERSONS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persons involved in the crash (drivers, passengers, and non-motorists)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78517986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RURAL_OR_URBAN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Check if the traffic crash occurred inside the corporate limits of the city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12074575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ROAD_SYSTEM_IDENTIFER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primary road system on which the traffic crash occurred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668686951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ROAD_SURFACE_CONDITION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surface condition of the street, road or highway at the time of the traffic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741903665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S4_CRASH_TYPE_SIMPLIFIED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Crash type simplified for practitioners who desire less detailed crash types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6401178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S4_DAY_OR_NIGHT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 identify if the crash happened in the daytime or nighttime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88293992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S4_IS_AGGRESSIVE_DRIVING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aggressive driving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43691572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S4_IS_ALCOHOL_RELATED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alcohol by the driver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3166754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S4_IS_CMV_INVOLVED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 commercial motor vehicle is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87791087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S4_IS_DISTRACTED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driving distraction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746061383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S4_IS_DRUG_RELATED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drug related due to refusal of drug test or positive drug test of driver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6981529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S4_IS_HIT_AND_RUN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hit and run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2124289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S4_IS_INTERSECTION_RELATED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intersection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4685406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S4_IS_LANE_DEPARTURE_RELATED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lane departure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42202837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S4_IS_SPEEDING_RELATED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speed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2611339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S4_TRAILER_COUNT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trailers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5513224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S4_MOTORCYCLE_COUNT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motorcycles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88465555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S4_MOPED_COUNT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mopeds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38705955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S4_BICYCLIST_COUNT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bicyclists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7161145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S4_AGING_DRIVER_COUNT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aging drivers in the crash who are 65 or older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8965778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S4_TEENAGER_DRIVER_COUNT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number of drivers involved in the crash whose age at time of crash is between 15 and 19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26507936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S4_UNRESTRAINED_COUNT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motor vehicle occupants not using restraint system(s) at time of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9724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4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Crash Locations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8956E3-1F04-6447-CA4C-11384256B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606" y="1052597"/>
            <a:ext cx="5216891" cy="5171526"/>
          </a:xfrm>
          <a:prstGeom prst="rect">
            <a:avLst/>
          </a:prstGeom>
        </p:spPr>
      </p:pic>
      <p:pic>
        <p:nvPicPr>
          <p:cNvPr id="9" name="Picture 8" descr="A graph of a road way&#10;&#10;Description automatically generated with medium confidence">
            <a:extLst>
              <a:ext uri="{FF2B5EF4-FFF2-40B4-BE49-F238E27FC236}">
                <a16:creationId xmlns:a16="http://schemas.microsoft.com/office/drawing/2014/main" id="{22B2ECA4-11BC-B5A3-2AF5-DA47CAAF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77" y="914400"/>
            <a:ext cx="4851133" cy="2997972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816EDF-168A-1669-72C3-9C9AB2F9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1263" y="3885061"/>
            <a:ext cx="4851133" cy="2973124"/>
          </a:xfrm>
          <a:prstGeom prst="rect">
            <a:avLst/>
          </a:prstGeom>
          <a:ln>
            <a:noFill/>
          </a:ln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C4DA7A5-08C3-FA79-4DD0-D8A3F66D300D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3635164" y="3674391"/>
            <a:ext cx="2967090" cy="427374"/>
          </a:xfrm>
          <a:prstGeom prst="bentConnector4">
            <a:avLst>
              <a:gd name="adj1" fmla="val 24949"/>
              <a:gd name="adj2" fmla="val 1534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Crash Summary</a:t>
            </a:r>
          </a:p>
        </p:txBody>
      </p:sp>
      <p:pic>
        <p:nvPicPr>
          <p:cNvPr id="7" name="Picture 6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8CE5D6C-EDC1-254A-CAA9-0D7BEA9E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87" y="1055072"/>
            <a:ext cx="4590288" cy="2832863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8AF20-CF89-EA30-F184-C7130F2F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3662" y="3886746"/>
            <a:ext cx="4591249" cy="283345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2C1B09-D166-28FE-52B3-7547743C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07631" y="1055072"/>
            <a:ext cx="4590287" cy="2832863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0756C-7BA0-0D3A-764A-B952763CA8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3906" y="3887936"/>
            <a:ext cx="4591249" cy="2833457"/>
          </a:xfrm>
          <a:prstGeom prst="rect">
            <a:avLst/>
          </a:prstGeom>
          <a:ln>
            <a:noFill/>
          </a:ln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5BCE9D-B688-E0EE-7C91-581E4707B6F4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H="1">
            <a:off x="3677221" y="3695785"/>
            <a:ext cx="2770482" cy="444897"/>
          </a:xfrm>
          <a:prstGeom prst="bentConnector4">
            <a:avLst>
              <a:gd name="adj1" fmla="val 24432"/>
              <a:gd name="adj2" fmla="val 1513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7890A36-F641-C5F9-9B9A-630F8B477684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9307500" y="3657009"/>
            <a:ext cx="2855755" cy="439555"/>
          </a:xfrm>
          <a:prstGeom prst="bentConnector4">
            <a:avLst>
              <a:gd name="adj1" fmla="val 25195"/>
              <a:gd name="adj2" fmla="val 1520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0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856" cy="4351338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 probabilistic classification model used for binary classification</a:t>
            </a:r>
          </a:p>
          <a:p>
            <a:pPr lvl="1"/>
            <a:r>
              <a:rPr lang="en-US" dirty="0"/>
              <a:t>Suitable for scenarios when you need to understand variable relationships and the probability of a particular outcome</a:t>
            </a:r>
          </a:p>
          <a:p>
            <a:pPr lvl="1"/>
            <a:r>
              <a:rPr lang="en-US" dirty="0"/>
              <a:t>Stepwise variable section via Akaike information criterion (AIC)</a:t>
            </a:r>
          </a:p>
          <a:p>
            <a:pPr lvl="1"/>
            <a:r>
              <a:rPr lang="en-US" dirty="0"/>
              <a:t>step(</a:t>
            </a:r>
            <a:r>
              <a:rPr lang="en-US" dirty="0" err="1"/>
              <a:t>glm</a:t>
            </a:r>
            <a:r>
              <a:rPr lang="en-US" dirty="0"/>
              <a:t>(INCAPACITATING_FLAG~., data = </a:t>
            </a:r>
            <a:r>
              <a:rPr lang="en-US" dirty="0" err="1"/>
              <a:t>crashtrain_balanced</a:t>
            </a:r>
            <a:r>
              <a:rPr lang="en-US" dirty="0"/>
              <a:t>), trace = 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Selected 16 predictors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10D9D8-AF61-F021-6276-065800D0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8806"/>
              </p:ext>
            </p:extLst>
          </p:nvPr>
        </p:nvGraphicFramePr>
        <p:xfrm>
          <a:off x="1598430" y="5075383"/>
          <a:ext cx="8995139" cy="812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39507">
                  <a:extLst>
                    <a:ext uri="{9D8B030D-6E8A-4147-A177-3AD203B41FA5}">
                      <a16:colId xmlns:a16="http://schemas.microsoft.com/office/drawing/2014/main" val="3379094557"/>
                    </a:ext>
                  </a:extLst>
                </a:gridCol>
                <a:gridCol w="1993691">
                  <a:extLst>
                    <a:ext uri="{9D8B030D-6E8A-4147-A177-3AD203B41FA5}">
                      <a16:colId xmlns:a16="http://schemas.microsoft.com/office/drawing/2014/main" val="859686904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3486381280"/>
                    </a:ext>
                  </a:extLst>
                </a:gridCol>
                <a:gridCol w="2293495">
                  <a:extLst>
                    <a:ext uri="{9D8B030D-6E8A-4147-A177-3AD203B41FA5}">
                      <a16:colId xmlns:a16="http://schemas.microsoft.com/office/drawing/2014/main" val="23811819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TOAL</a:t>
                      </a:r>
                      <a:r>
                        <a:rPr lang="en-US" sz="1200" u="none" strike="noStrike" dirty="0">
                          <a:effectLst/>
                        </a:rPr>
                        <a:t>_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r>
                        <a:rPr lang="en-US" sz="1200" u="none" strike="noStrike" dirty="0">
                          <a:effectLst/>
                        </a:rPr>
                        <a:t>_OF_VEHICLES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S4_CRASH_TYPE_SIMPLIFIED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S4_IS_DRUG_RELATED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S4_MOTORCYCLE_COUNT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3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TOTAL_NUMBER_OF_PERSONS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S4_IS_AGGRESSIVE_DRIVING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S4_IS_HIT_AND_RUN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S4_MOPED_COUNT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67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RURAL_OR_URBAN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S4_IS_ALCOHOL_RELATED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S4_IS_INTERSECTION_RELATED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S4_AGING_DRIVER_COUNT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959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ROAD_SYSTEM_IDENTIFER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S4_IS_CMV_INVOLVED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S4_IS_LANE_DEPARTURE_RELATED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S4_UNRESTRAINED_COUNT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0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1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An ensemble </a:t>
            </a:r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(bagging) model that combines many decision trees</a:t>
            </a:r>
          </a:p>
          <a:p>
            <a:pPr lvl="2"/>
            <a:r>
              <a:rPr lang="en-US" dirty="0"/>
              <a:t>Suitable for handling large datasets with high dimensionality and complexity</a:t>
            </a:r>
          </a:p>
          <a:p>
            <a:pPr lvl="2"/>
            <a:r>
              <a:rPr lang="en-US" dirty="0" err="1"/>
              <a:t>randomForest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(INCAPACITATING_FLAG)~., </a:t>
            </a:r>
            <a:r>
              <a:rPr lang="en-US" dirty="0" err="1"/>
              <a:t>crashtrain_balanced</a:t>
            </a:r>
            <a:r>
              <a:rPr lang="en-US" dirty="0"/>
              <a:t>, proximity=T, importance=T)</a:t>
            </a:r>
          </a:p>
        </p:txBody>
      </p:sp>
    </p:spTree>
    <p:extLst>
      <p:ext uri="{BB962C8B-B14F-4D97-AF65-F5344CB8AC3E}">
        <p14:creationId xmlns:p14="http://schemas.microsoft.com/office/powerpoint/2010/main" val="153154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1065</Words>
  <Application>Microsoft Office PowerPoint</Application>
  <PresentationFormat>Widescreen</PresentationFormat>
  <Paragraphs>131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Predictive Analysis of Crash Incidents in Hillsborough County</vt:lpstr>
      <vt:lpstr>Introduction</vt:lpstr>
      <vt:lpstr>Study Area</vt:lpstr>
      <vt:lpstr>Methodology</vt:lpstr>
      <vt:lpstr>Attributes</vt:lpstr>
      <vt:lpstr>Crash Locations</vt:lpstr>
      <vt:lpstr>Crash Summary</vt:lpstr>
      <vt:lpstr>Models - 1/3</vt:lpstr>
      <vt:lpstr>Models - 2/3</vt:lpstr>
      <vt:lpstr>Models - 3/3</vt:lpstr>
      <vt:lpstr>Results</vt:lpstr>
      <vt:lpstr>Conclusion</vt:lpstr>
      <vt:lpstr>More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Crash Incidents in Hillsborough County</dc:title>
  <dc:creator>Fethe, Bo J</dc:creator>
  <cp:lastModifiedBy>Fethe, Bo J</cp:lastModifiedBy>
  <cp:revision>16</cp:revision>
  <dcterms:created xsi:type="dcterms:W3CDTF">2024-03-27T02:09:19Z</dcterms:created>
  <dcterms:modified xsi:type="dcterms:W3CDTF">2024-03-28T13:20:05Z</dcterms:modified>
</cp:coreProperties>
</file>