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1" r:id="rId1"/>
  </p:sldMasterIdLst>
  <p:notesMasterIdLst>
    <p:notesMasterId r:id="rId17"/>
  </p:notesMasterIdLst>
  <p:sldIdLst>
    <p:sldId id="256" r:id="rId2"/>
    <p:sldId id="257" r:id="rId3"/>
    <p:sldId id="273" r:id="rId4"/>
    <p:sldId id="265" r:id="rId5"/>
    <p:sldId id="264" r:id="rId6"/>
    <p:sldId id="269" r:id="rId7"/>
    <p:sldId id="275" r:id="rId8"/>
    <p:sldId id="276" r:id="rId9"/>
    <p:sldId id="272" r:id="rId10"/>
    <p:sldId id="270" r:id="rId11"/>
    <p:sldId id="271" r:id="rId12"/>
    <p:sldId id="267" r:id="rId13"/>
    <p:sldId id="268" r:id="rId14"/>
    <p:sldId id="274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97A1D-EC13-46E0-AEE7-1D226BE77F84}" v="10" dt="2024-03-28T13:19:56.907"/>
    <p1510:client id="{5DA2D69D-E71F-1C40-B828-C882C09DB046}" v="114" dt="2024-03-29T06:03:12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the, Bo J" userId="S::bfethe3@gatech.edu::5645b770-a023-4ba0-b1b0-9cb089426b59" providerId="AD" clId="Web-{41A97A1D-EC13-46E0-AEE7-1D226BE77F84}"/>
    <pc:docChg chg="modSld">
      <pc:chgData name="Fethe, Bo J" userId="S::bfethe3@gatech.edu::5645b770-a023-4ba0-b1b0-9cb089426b59" providerId="AD" clId="Web-{41A97A1D-EC13-46E0-AEE7-1D226BE77F84}" dt="2024-03-28T13:19:56.907" v="9"/>
      <pc:docMkLst>
        <pc:docMk/>
      </pc:docMkLst>
      <pc:sldChg chg="modSp">
        <pc:chgData name="Fethe, Bo J" userId="S::bfethe3@gatech.edu::5645b770-a023-4ba0-b1b0-9cb089426b59" providerId="AD" clId="Web-{41A97A1D-EC13-46E0-AEE7-1D226BE77F84}" dt="2024-03-28T13:19:01.702" v="2"/>
        <pc:sldMkLst>
          <pc:docMk/>
          <pc:sldMk cId="1473603429" sldId="269"/>
        </pc:sldMkLst>
        <pc:picChg chg="mod">
          <ac:chgData name="Fethe, Bo J" userId="S::bfethe3@gatech.edu::5645b770-a023-4ba0-b1b0-9cb089426b59" providerId="AD" clId="Web-{41A97A1D-EC13-46E0-AEE7-1D226BE77F84}" dt="2024-03-28T13:18:29.858" v="0"/>
          <ac:picMkLst>
            <pc:docMk/>
            <pc:sldMk cId="1473603429" sldId="269"/>
            <ac:picMk id="9" creationId="{22B2ECA4-11BC-B5A3-2AF5-DA47CAAF5515}"/>
          </ac:picMkLst>
        </pc:picChg>
        <pc:picChg chg="mod">
          <ac:chgData name="Fethe, Bo J" userId="S::bfethe3@gatech.edu::5645b770-a023-4ba0-b1b0-9cb089426b59" providerId="AD" clId="Web-{41A97A1D-EC13-46E0-AEE7-1D226BE77F84}" dt="2024-03-28T13:19:01.702" v="2"/>
          <ac:picMkLst>
            <pc:docMk/>
            <pc:sldMk cId="1473603429" sldId="269"/>
            <ac:picMk id="10" creationId="{5C816EDF-168A-1669-72C3-9C9AB2F9EC0D}"/>
          </ac:picMkLst>
        </pc:picChg>
        <pc:cxnChg chg="mod">
          <ac:chgData name="Fethe, Bo J" userId="S::bfethe3@gatech.edu::5645b770-a023-4ba0-b1b0-9cb089426b59" providerId="AD" clId="Web-{41A97A1D-EC13-46E0-AEE7-1D226BE77F84}" dt="2024-03-28T13:18:45.874" v="1" actId="14100"/>
          <ac:cxnSpMkLst>
            <pc:docMk/>
            <pc:sldMk cId="1473603429" sldId="269"/>
            <ac:cxnSpMk id="15" creationId="{9C4DA7A5-08C3-FA79-4DD0-D8A3F66D300D}"/>
          </ac:cxnSpMkLst>
        </pc:cxnChg>
      </pc:sldChg>
      <pc:sldChg chg="modSp">
        <pc:chgData name="Fethe, Bo J" userId="S::bfethe3@gatech.edu::5645b770-a023-4ba0-b1b0-9cb089426b59" providerId="AD" clId="Web-{41A97A1D-EC13-46E0-AEE7-1D226BE77F84}" dt="2024-03-28T13:19:29.609" v="7"/>
        <pc:sldMkLst>
          <pc:docMk/>
          <pc:sldMk cId="2429409189" sldId="273"/>
        </pc:sldMkLst>
        <pc:picChg chg="mod">
          <ac:chgData name="Fethe, Bo J" userId="S::bfethe3@gatech.edu::5645b770-a023-4ba0-b1b0-9cb089426b59" providerId="AD" clId="Web-{41A97A1D-EC13-46E0-AEE7-1D226BE77F84}" dt="2024-03-28T13:19:29.609" v="7"/>
          <ac:picMkLst>
            <pc:docMk/>
            <pc:sldMk cId="2429409189" sldId="273"/>
            <ac:picMk id="6" creationId="{73F07F76-D9A7-B00B-28BE-CA945CDF76D3}"/>
          </ac:picMkLst>
        </pc:picChg>
      </pc:sldChg>
      <pc:sldChg chg="modSp">
        <pc:chgData name="Fethe, Bo J" userId="S::bfethe3@gatech.edu::5645b770-a023-4ba0-b1b0-9cb089426b59" providerId="AD" clId="Web-{41A97A1D-EC13-46E0-AEE7-1D226BE77F84}" dt="2024-03-28T13:19:56.907" v="9"/>
        <pc:sldMkLst>
          <pc:docMk/>
          <pc:sldMk cId="1142648994" sldId="274"/>
        </pc:sldMkLst>
        <pc:picChg chg="mod">
          <ac:chgData name="Fethe, Bo J" userId="S::bfethe3@gatech.edu::5645b770-a023-4ba0-b1b0-9cb089426b59" providerId="AD" clId="Web-{41A97A1D-EC13-46E0-AEE7-1D226BE77F84}" dt="2024-03-28T13:19:55.219" v="8"/>
          <ac:picMkLst>
            <pc:docMk/>
            <pc:sldMk cId="1142648994" sldId="274"/>
            <ac:picMk id="5" creationId="{2D671726-5D13-2397-A4EE-1500DCF9A3A6}"/>
          </ac:picMkLst>
        </pc:picChg>
        <pc:picChg chg="mod">
          <ac:chgData name="Fethe, Bo J" userId="S::bfethe3@gatech.edu::5645b770-a023-4ba0-b1b0-9cb089426b59" providerId="AD" clId="Web-{41A97A1D-EC13-46E0-AEE7-1D226BE77F84}" dt="2024-03-28T13:19:56.907" v="9"/>
          <ac:picMkLst>
            <pc:docMk/>
            <pc:sldMk cId="1142648994" sldId="274"/>
            <ac:picMk id="6" creationId="{C239DB4B-D413-B49E-86C4-1E0568279CB7}"/>
          </ac:picMkLst>
        </pc:picChg>
      </pc:sldChg>
      <pc:sldChg chg="modSp">
        <pc:chgData name="Fethe, Bo J" userId="S::bfethe3@gatech.edu::5645b770-a023-4ba0-b1b0-9cb089426b59" providerId="AD" clId="Web-{41A97A1D-EC13-46E0-AEE7-1D226BE77F84}" dt="2024-03-28T13:19:15.234" v="6"/>
        <pc:sldMkLst>
          <pc:docMk/>
          <pc:sldMk cId="3486102332" sldId="275"/>
        </pc:sldMkLst>
        <pc:picChg chg="mod">
          <ac:chgData name="Fethe, Bo J" userId="S::bfethe3@gatech.edu::5645b770-a023-4ba0-b1b0-9cb089426b59" providerId="AD" clId="Web-{41A97A1D-EC13-46E0-AEE7-1D226BE77F84}" dt="2024-03-28T13:19:09.031" v="3"/>
          <ac:picMkLst>
            <pc:docMk/>
            <pc:sldMk cId="3486102332" sldId="275"/>
            <ac:picMk id="7" creationId="{28CE5D6C-EDC1-254A-CAA9-0D7BEA9E8D82}"/>
          </ac:picMkLst>
        </pc:picChg>
        <pc:picChg chg="mod">
          <ac:chgData name="Fethe, Bo J" userId="S::bfethe3@gatech.edu::5645b770-a023-4ba0-b1b0-9cb089426b59" providerId="AD" clId="Web-{41A97A1D-EC13-46E0-AEE7-1D226BE77F84}" dt="2024-03-28T13:19:13.296" v="5"/>
          <ac:picMkLst>
            <pc:docMk/>
            <pc:sldMk cId="3486102332" sldId="275"/>
            <ac:picMk id="8" creationId="{17B8AF20-CF89-EA30-F184-C7130F2FB93A}"/>
          </ac:picMkLst>
        </pc:picChg>
        <pc:picChg chg="mod">
          <ac:chgData name="Fethe, Bo J" userId="S::bfethe3@gatech.edu::5645b770-a023-4ba0-b1b0-9cb089426b59" providerId="AD" clId="Web-{41A97A1D-EC13-46E0-AEE7-1D226BE77F84}" dt="2024-03-28T13:19:11.327" v="4"/>
          <ac:picMkLst>
            <pc:docMk/>
            <pc:sldMk cId="3486102332" sldId="275"/>
            <ac:picMk id="9" creationId="{7B2C1B09-D166-28FE-52B3-7547743CAC65}"/>
          </ac:picMkLst>
        </pc:picChg>
        <pc:picChg chg="mod">
          <ac:chgData name="Fethe, Bo J" userId="S::bfethe3@gatech.edu::5645b770-a023-4ba0-b1b0-9cb089426b59" providerId="AD" clId="Web-{41A97A1D-EC13-46E0-AEE7-1D226BE77F84}" dt="2024-03-28T13:19:15.234" v="6"/>
          <ac:picMkLst>
            <pc:docMk/>
            <pc:sldMk cId="3486102332" sldId="275"/>
            <ac:picMk id="10" creationId="{3680756C-7BA0-0D3A-764A-B952763CA8B6}"/>
          </ac:picMkLst>
        </pc:picChg>
      </pc:sldChg>
    </pc:docChg>
  </pc:docChgLst>
  <pc:docChgLst>
    <pc:chgData name="Fethe, Bo J" userId="5645b770-a023-4ba0-b1b0-9cb089426b59" providerId="ADAL" clId="{5DA2D69D-E71F-1C40-B828-C882C09DB046}"/>
    <pc:docChg chg="undo custSel addSld delSld modSld sldOrd">
      <pc:chgData name="Fethe, Bo J" userId="5645b770-a023-4ba0-b1b0-9cb089426b59" providerId="ADAL" clId="{5DA2D69D-E71F-1C40-B828-C882C09DB046}" dt="2024-03-29T06:04:22.596" v="1656" actId="20578"/>
      <pc:docMkLst>
        <pc:docMk/>
      </pc:docMkLst>
      <pc:sldChg chg="addSp delSp modSp mod setBg">
        <pc:chgData name="Fethe, Bo J" userId="5645b770-a023-4ba0-b1b0-9cb089426b59" providerId="ADAL" clId="{5DA2D69D-E71F-1C40-B828-C882C09DB046}" dt="2024-03-29T05:53:20.869" v="1561" actId="26606"/>
        <pc:sldMkLst>
          <pc:docMk/>
          <pc:sldMk cId="3157146444" sldId="256"/>
        </pc:sldMkLst>
        <pc:spChg chg="mod">
          <ac:chgData name="Fethe, Bo J" userId="5645b770-a023-4ba0-b1b0-9cb089426b59" providerId="ADAL" clId="{5DA2D69D-E71F-1C40-B828-C882C09DB046}" dt="2024-03-29T05:53:20.869" v="1561" actId="26606"/>
          <ac:spMkLst>
            <pc:docMk/>
            <pc:sldMk cId="3157146444" sldId="256"/>
            <ac:spMk id="2" creationId="{C59321F0-D695-6661-48AC-A872279751E8}"/>
          </ac:spMkLst>
        </pc:spChg>
        <pc:spChg chg="mod">
          <ac:chgData name="Fethe, Bo J" userId="5645b770-a023-4ba0-b1b0-9cb089426b59" providerId="ADAL" clId="{5DA2D69D-E71F-1C40-B828-C882C09DB046}" dt="2024-03-29T05:53:20.869" v="1561" actId="26606"/>
          <ac:spMkLst>
            <pc:docMk/>
            <pc:sldMk cId="3157146444" sldId="256"/>
            <ac:spMk id="3" creationId="{05EEFEE4-A462-E411-9721-B88D336EBD59}"/>
          </ac:spMkLst>
        </pc:spChg>
        <pc:spChg chg="add">
          <ac:chgData name="Fethe, Bo J" userId="5645b770-a023-4ba0-b1b0-9cb089426b59" providerId="ADAL" clId="{5DA2D69D-E71F-1C40-B828-C882C09DB046}" dt="2024-03-29T05:53:20.869" v="1561" actId="26606"/>
          <ac:spMkLst>
            <pc:docMk/>
            <pc:sldMk cId="3157146444" sldId="256"/>
            <ac:spMk id="8" creationId="{6F5A5072-7B47-4D32-B52A-4EBBF590B8A5}"/>
          </ac:spMkLst>
        </pc:spChg>
        <pc:spChg chg="add del">
          <ac:chgData name="Fethe, Bo J" userId="5645b770-a023-4ba0-b1b0-9cb089426b59" providerId="ADAL" clId="{5DA2D69D-E71F-1C40-B828-C882C09DB046}" dt="2024-03-29T05:53:01.969" v="1560" actId="26606"/>
          <ac:spMkLst>
            <pc:docMk/>
            <pc:sldMk cId="3157146444" sldId="256"/>
            <ac:spMk id="9" creationId="{3A930249-8242-4E2B-AF17-C01826488321}"/>
          </ac:spMkLst>
        </pc:spChg>
        <pc:spChg chg="add">
          <ac:chgData name="Fethe, Bo J" userId="5645b770-a023-4ba0-b1b0-9cb089426b59" providerId="ADAL" clId="{5DA2D69D-E71F-1C40-B828-C882C09DB046}" dt="2024-03-29T05:53:20.869" v="1561" actId="26606"/>
          <ac:spMkLst>
            <pc:docMk/>
            <pc:sldMk cId="3157146444" sldId="256"/>
            <ac:spMk id="10" creationId="{9715DAF0-AE1B-46C9-8A6B-DB2AA05AB91D}"/>
          </ac:spMkLst>
        </pc:spChg>
        <pc:spChg chg="add del">
          <ac:chgData name="Fethe, Bo J" userId="5645b770-a023-4ba0-b1b0-9cb089426b59" providerId="ADAL" clId="{5DA2D69D-E71F-1C40-B828-C882C09DB046}" dt="2024-03-29T05:53:01.969" v="1560" actId="26606"/>
          <ac:spMkLst>
            <pc:docMk/>
            <pc:sldMk cId="3157146444" sldId="256"/>
            <ac:spMk id="11" creationId="{A5BDD999-C5E1-4B3E-A710-768673819165}"/>
          </ac:spMkLst>
        </pc:spChg>
        <pc:spChg chg="add">
          <ac:chgData name="Fethe, Bo J" userId="5645b770-a023-4ba0-b1b0-9cb089426b59" providerId="ADAL" clId="{5DA2D69D-E71F-1C40-B828-C882C09DB046}" dt="2024-03-29T05:53:20.869" v="1561" actId="26606"/>
          <ac:spMkLst>
            <pc:docMk/>
            <pc:sldMk cId="3157146444" sldId="256"/>
            <ac:spMk id="12" creationId="{6016219D-510E-4184-9090-6D5578A87BD1}"/>
          </ac:spMkLst>
        </pc:spChg>
        <pc:spChg chg="add">
          <ac:chgData name="Fethe, Bo J" userId="5645b770-a023-4ba0-b1b0-9cb089426b59" providerId="ADAL" clId="{5DA2D69D-E71F-1C40-B828-C882C09DB046}" dt="2024-03-29T05:53:20.869" v="1561" actId="26606"/>
          <ac:spMkLst>
            <pc:docMk/>
            <pc:sldMk cId="3157146444" sldId="256"/>
            <ac:spMk id="14" creationId="{AFF4A713-7B75-4B21-90D7-5AB19547C728}"/>
          </ac:spMkLst>
        </pc:spChg>
        <pc:spChg chg="add">
          <ac:chgData name="Fethe, Bo J" userId="5645b770-a023-4ba0-b1b0-9cb089426b59" providerId="ADAL" clId="{5DA2D69D-E71F-1C40-B828-C882C09DB046}" dt="2024-03-29T05:53:20.869" v="1561" actId="26606"/>
          <ac:spMkLst>
            <pc:docMk/>
            <pc:sldMk cId="3157146444" sldId="256"/>
            <ac:spMk id="16" creationId="{DC631C0B-6DA6-4E57-8231-CE32B3434A7E}"/>
          </ac:spMkLst>
        </pc:spChg>
        <pc:spChg chg="add">
          <ac:chgData name="Fethe, Bo J" userId="5645b770-a023-4ba0-b1b0-9cb089426b59" providerId="ADAL" clId="{5DA2D69D-E71F-1C40-B828-C882C09DB046}" dt="2024-03-29T05:53:20.869" v="1561" actId="26606"/>
          <ac:spMkLst>
            <pc:docMk/>
            <pc:sldMk cId="3157146444" sldId="256"/>
            <ac:spMk id="18" creationId="{C29501E6-A978-4A61-9689-9085AF97A53A}"/>
          </ac:spMkLst>
        </pc:spChg>
        <pc:picChg chg="add del">
          <ac:chgData name="Fethe, Bo J" userId="5645b770-a023-4ba0-b1b0-9cb089426b59" providerId="ADAL" clId="{5DA2D69D-E71F-1C40-B828-C882C09DB046}" dt="2024-03-29T05:53:01.969" v="1560" actId="26606"/>
          <ac:picMkLst>
            <pc:docMk/>
            <pc:sldMk cId="3157146444" sldId="256"/>
            <ac:picMk id="5" creationId="{2439CFBD-A4C2-E5B3-93A7-5472782C6D78}"/>
          </ac:picMkLst>
        </pc:picChg>
      </pc:sldChg>
      <pc:sldChg chg="addSp delSp modSp mod">
        <pc:chgData name="Fethe, Bo J" userId="5645b770-a023-4ba0-b1b0-9cb089426b59" providerId="ADAL" clId="{5DA2D69D-E71F-1C40-B828-C882C09DB046}" dt="2024-03-29T03:56:56.534" v="421" actId="313"/>
        <pc:sldMkLst>
          <pc:docMk/>
          <pc:sldMk cId="884458841" sldId="257"/>
        </pc:sldMkLst>
        <pc:spChg chg="mod">
          <ac:chgData name="Fethe, Bo J" userId="5645b770-a023-4ba0-b1b0-9cb089426b59" providerId="ADAL" clId="{5DA2D69D-E71F-1C40-B828-C882C09DB046}" dt="2024-03-29T03:56:56.534" v="421" actId="313"/>
          <ac:spMkLst>
            <pc:docMk/>
            <pc:sldMk cId="884458841" sldId="257"/>
            <ac:spMk id="3" creationId="{00AF6D0E-3160-7B0C-A696-D9E4E341928F}"/>
          </ac:spMkLst>
        </pc:spChg>
        <pc:spChg chg="del mod">
          <ac:chgData name="Fethe, Bo J" userId="5645b770-a023-4ba0-b1b0-9cb089426b59" providerId="ADAL" clId="{5DA2D69D-E71F-1C40-B828-C882C09DB046}" dt="2024-03-28T03:14:52.613" v="37"/>
          <ac:spMkLst>
            <pc:docMk/>
            <pc:sldMk cId="884458841" sldId="257"/>
            <ac:spMk id="4" creationId="{4E647C34-046D-C770-B089-024DF49FE67D}"/>
          </ac:spMkLst>
        </pc:spChg>
        <pc:spChg chg="add mod">
          <ac:chgData name="Fethe, Bo J" userId="5645b770-a023-4ba0-b1b0-9cb089426b59" providerId="ADAL" clId="{5DA2D69D-E71F-1C40-B828-C882C09DB046}" dt="2024-03-28T03:07:44.303" v="1"/>
          <ac:spMkLst>
            <pc:docMk/>
            <pc:sldMk cId="884458841" sldId="257"/>
            <ac:spMk id="5" creationId="{0DDEDFFA-1971-15CE-1959-2C22758E9400}"/>
          </ac:spMkLst>
        </pc:spChg>
        <pc:spChg chg="add mod">
          <ac:chgData name="Fethe, Bo J" userId="5645b770-a023-4ba0-b1b0-9cb089426b59" providerId="ADAL" clId="{5DA2D69D-E71F-1C40-B828-C882C09DB046}" dt="2024-03-28T03:16:49.838" v="61" actId="57"/>
          <ac:spMkLst>
            <pc:docMk/>
            <pc:sldMk cId="884458841" sldId="257"/>
            <ac:spMk id="6" creationId="{88E49F71-808B-94AD-866C-532A99EB66BC}"/>
          </ac:spMkLst>
        </pc:spChg>
      </pc:sldChg>
      <pc:sldChg chg="addSp modSp ord">
        <pc:chgData name="Fethe, Bo J" userId="5645b770-a023-4ba0-b1b0-9cb089426b59" providerId="ADAL" clId="{5DA2D69D-E71F-1C40-B828-C882C09DB046}" dt="2024-03-29T04:22:36.130" v="611" actId="20578"/>
        <pc:sldMkLst>
          <pc:docMk/>
          <pc:sldMk cId="1000747123" sldId="264"/>
        </pc:sldMkLst>
        <pc:spChg chg="add mod">
          <ac:chgData name="Fethe, Bo J" userId="5645b770-a023-4ba0-b1b0-9cb089426b59" providerId="ADAL" clId="{5DA2D69D-E71F-1C40-B828-C882C09DB046}" dt="2024-03-28T03:07:44.303" v="1"/>
          <ac:spMkLst>
            <pc:docMk/>
            <pc:sldMk cId="1000747123" sldId="264"/>
            <ac:spMk id="3" creationId="{766DFF9C-9010-C3F7-1937-C947059784B1}"/>
          </ac:spMkLst>
        </pc:spChg>
      </pc:sldChg>
      <pc:sldChg chg="addSp modSp mod">
        <pc:chgData name="Fethe, Bo J" userId="5645b770-a023-4ba0-b1b0-9cb089426b59" providerId="ADAL" clId="{5DA2D69D-E71F-1C40-B828-C882C09DB046}" dt="2024-03-29T06:03:25.588" v="1652" actId="12"/>
        <pc:sldMkLst>
          <pc:docMk/>
          <pc:sldMk cId="3433270664" sldId="265"/>
        </pc:sldMkLst>
        <pc:spChg chg="mod">
          <ac:chgData name="Fethe, Bo J" userId="5645b770-a023-4ba0-b1b0-9cb089426b59" providerId="ADAL" clId="{5DA2D69D-E71F-1C40-B828-C882C09DB046}" dt="2024-03-29T04:22:24.716" v="610" actId="20577"/>
          <ac:spMkLst>
            <pc:docMk/>
            <pc:sldMk cId="3433270664" sldId="265"/>
            <ac:spMk id="2" creationId="{548B87B9-445C-4013-ED38-AA83EF98FA26}"/>
          </ac:spMkLst>
        </pc:spChg>
        <pc:spChg chg="mod">
          <ac:chgData name="Fethe, Bo J" userId="5645b770-a023-4ba0-b1b0-9cb089426b59" providerId="ADAL" clId="{5DA2D69D-E71F-1C40-B828-C882C09DB046}" dt="2024-03-29T06:03:25.588" v="1652" actId="12"/>
          <ac:spMkLst>
            <pc:docMk/>
            <pc:sldMk cId="3433270664" sldId="265"/>
            <ac:spMk id="3" creationId="{00AF6D0E-3160-7B0C-A696-D9E4E341928F}"/>
          </ac:spMkLst>
        </pc:spChg>
        <pc:spChg chg="add mod">
          <ac:chgData name="Fethe, Bo J" userId="5645b770-a023-4ba0-b1b0-9cb089426b59" providerId="ADAL" clId="{5DA2D69D-E71F-1C40-B828-C882C09DB046}" dt="2024-03-28T03:07:44.303" v="1"/>
          <ac:spMkLst>
            <pc:docMk/>
            <pc:sldMk cId="3433270664" sldId="265"/>
            <ac:spMk id="4" creationId="{BB8ECF1D-940E-8EA4-2191-E3FD873D7D33}"/>
          </ac:spMkLst>
        </pc:spChg>
      </pc:sldChg>
      <pc:sldChg chg="addSp delSp modSp mod">
        <pc:chgData name="Fethe, Bo J" userId="5645b770-a023-4ba0-b1b0-9cb089426b59" providerId="ADAL" clId="{5DA2D69D-E71F-1C40-B828-C882C09DB046}" dt="2024-03-29T05:45:48.003" v="1212" actId="207"/>
        <pc:sldMkLst>
          <pc:docMk/>
          <pc:sldMk cId="3595759910" sldId="267"/>
        </pc:sldMkLst>
        <pc:spChg chg="mod">
          <ac:chgData name="Fethe, Bo J" userId="5645b770-a023-4ba0-b1b0-9cb089426b59" providerId="ADAL" clId="{5DA2D69D-E71F-1C40-B828-C882C09DB046}" dt="2024-03-29T03:51:15.384" v="370" actId="404"/>
          <ac:spMkLst>
            <pc:docMk/>
            <pc:sldMk cId="3595759910" sldId="267"/>
            <ac:spMk id="2" creationId="{548B87B9-445C-4013-ED38-AA83EF98FA26}"/>
          </ac:spMkLst>
        </pc:spChg>
        <pc:spChg chg="add del mod">
          <ac:chgData name="Fethe, Bo J" userId="5645b770-a023-4ba0-b1b0-9cb089426b59" providerId="ADAL" clId="{5DA2D69D-E71F-1C40-B828-C882C09DB046}" dt="2024-03-29T03:44:02.620" v="328"/>
          <ac:spMkLst>
            <pc:docMk/>
            <pc:sldMk cId="3595759910" sldId="267"/>
            <ac:spMk id="3" creationId="{00AF6D0E-3160-7B0C-A696-D9E4E341928F}"/>
          </ac:spMkLst>
        </pc:spChg>
        <pc:spChg chg="add mod">
          <ac:chgData name="Fethe, Bo J" userId="5645b770-a023-4ba0-b1b0-9cb089426b59" providerId="ADAL" clId="{5DA2D69D-E71F-1C40-B828-C882C09DB046}" dt="2024-03-28T03:07:44.303" v="1"/>
          <ac:spMkLst>
            <pc:docMk/>
            <pc:sldMk cId="3595759910" sldId="267"/>
            <ac:spMk id="4" creationId="{BE0ECA1B-5E0F-5869-EAB8-B7D0CDF81A56}"/>
          </ac:spMkLst>
        </pc:spChg>
        <pc:spChg chg="add del mod">
          <ac:chgData name="Fethe, Bo J" userId="5645b770-a023-4ba0-b1b0-9cb089426b59" providerId="ADAL" clId="{5DA2D69D-E71F-1C40-B828-C882C09DB046}" dt="2024-03-29T03:51:00.632" v="367"/>
          <ac:spMkLst>
            <pc:docMk/>
            <pc:sldMk cId="3595759910" sldId="267"/>
            <ac:spMk id="13" creationId="{9DB8BD35-45B6-8CA6-8044-167020C3BE60}"/>
          </ac:spMkLst>
        </pc:spChg>
        <pc:spChg chg="add del mod">
          <ac:chgData name="Fethe, Bo J" userId="5645b770-a023-4ba0-b1b0-9cb089426b59" providerId="ADAL" clId="{5DA2D69D-E71F-1C40-B828-C882C09DB046}" dt="2024-03-29T04:56:18.993" v="1058" actId="478"/>
          <ac:spMkLst>
            <pc:docMk/>
            <pc:sldMk cId="3595759910" sldId="267"/>
            <ac:spMk id="18" creationId="{86B4679C-13E9-8E0E-C73F-813A812DA07F}"/>
          </ac:spMkLst>
        </pc:spChg>
        <pc:spChg chg="add del mod">
          <ac:chgData name="Fethe, Bo J" userId="5645b770-a023-4ba0-b1b0-9cb089426b59" providerId="ADAL" clId="{5DA2D69D-E71F-1C40-B828-C882C09DB046}" dt="2024-03-29T04:56:24.142" v="1060" actId="478"/>
          <ac:spMkLst>
            <pc:docMk/>
            <pc:sldMk cId="3595759910" sldId="267"/>
            <ac:spMk id="19" creationId="{D4D25568-9910-02EE-2DD9-B1A72DBB841A}"/>
          </ac:spMkLst>
        </pc:spChg>
        <pc:spChg chg="add del mod">
          <ac:chgData name="Fethe, Bo J" userId="5645b770-a023-4ba0-b1b0-9cb089426b59" providerId="ADAL" clId="{5DA2D69D-E71F-1C40-B828-C882C09DB046}" dt="2024-03-29T04:56:27.734" v="1061" actId="478"/>
          <ac:spMkLst>
            <pc:docMk/>
            <pc:sldMk cId="3595759910" sldId="267"/>
            <ac:spMk id="20" creationId="{1B6A60B7-ED84-ADE7-8CFA-60A1555C4CD8}"/>
          </ac:spMkLst>
        </pc:spChg>
        <pc:spChg chg="add mod">
          <ac:chgData name="Fethe, Bo J" userId="5645b770-a023-4ba0-b1b0-9cb089426b59" providerId="ADAL" clId="{5DA2D69D-E71F-1C40-B828-C882C09DB046}" dt="2024-03-29T05:45:48.003" v="1212" actId="207"/>
          <ac:spMkLst>
            <pc:docMk/>
            <pc:sldMk cId="3595759910" sldId="267"/>
            <ac:spMk id="21" creationId="{F53766A9-43D1-F3AB-AE73-EEFBC9FAC828}"/>
          </ac:spMkLst>
        </pc:spChg>
        <pc:graphicFrameChg chg="add mod modGraphic">
          <ac:chgData name="Fethe, Bo J" userId="5645b770-a023-4ba0-b1b0-9cb089426b59" providerId="ADAL" clId="{5DA2D69D-E71F-1C40-B828-C882C09DB046}" dt="2024-03-29T03:37:46.153" v="316"/>
          <ac:graphicFrameMkLst>
            <pc:docMk/>
            <pc:sldMk cId="3595759910" sldId="267"/>
            <ac:graphicFrameMk id="4" creationId="{9D1B76A3-B163-0DF1-7620-C2B88C79536B}"/>
          </ac:graphicFrameMkLst>
        </pc:graphicFrameChg>
        <pc:graphicFrameChg chg="add mod">
          <ac:chgData name="Fethe, Bo J" userId="5645b770-a023-4ba0-b1b0-9cb089426b59" providerId="ADAL" clId="{5DA2D69D-E71F-1C40-B828-C882C09DB046}" dt="2024-03-29T03:39:30.722" v="318"/>
          <ac:graphicFrameMkLst>
            <pc:docMk/>
            <pc:sldMk cId="3595759910" sldId="267"/>
            <ac:graphicFrameMk id="5" creationId="{866A1F48-4447-739D-C664-36468C339D19}"/>
          </ac:graphicFrameMkLst>
        </pc:graphicFrameChg>
        <pc:graphicFrameChg chg="add mod">
          <ac:chgData name="Fethe, Bo J" userId="5645b770-a023-4ba0-b1b0-9cb089426b59" providerId="ADAL" clId="{5DA2D69D-E71F-1C40-B828-C882C09DB046}" dt="2024-03-29T03:42:01.936" v="320"/>
          <ac:graphicFrameMkLst>
            <pc:docMk/>
            <pc:sldMk cId="3595759910" sldId="267"/>
            <ac:graphicFrameMk id="6" creationId="{1E714ECB-F2D1-6C92-C2E1-E55D54DA32F0}"/>
          </ac:graphicFrameMkLst>
        </pc:graphicFrameChg>
        <pc:graphicFrameChg chg="add mod">
          <ac:chgData name="Fethe, Bo J" userId="5645b770-a023-4ba0-b1b0-9cb089426b59" providerId="ADAL" clId="{5DA2D69D-E71F-1C40-B828-C882C09DB046}" dt="2024-03-29T03:43:31.403" v="322"/>
          <ac:graphicFrameMkLst>
            <pc:docMk/>
            <pc:sldMk cId="3595759910" sldId="267"/>
            <ac:graphicFrameMk id="7" creationId="{2614D124-B7FA-68FA-2800-CCEEEF4C3066}"/>
          </ac:graphicFrameMkLst>
        </pc:graphicFrameChg>
        <pc:graphicFrameChg chg="add mod">
          <ac:chgData name="Fethe, Bo J" userId="5645b770-a023-4ba0-b1b0-9cb089426b59" providerId="ADAL" clId="{5DA2D69D-E71F-1C40-B828-C882C09DB046}" dt="2024-03-29T03:43:41.956" v="324"/>
          <ac:graphicFrameMkLst>
            <pc:docMk/>
            <pc:sldMk cId="3595759910" sldId="267"/>
            <ac:graphicFrameMk id="8" creationId="{B69C21CB-3F3E-E314-625E-8A3D6D2FE7A5}"/>
          </ac:graphicFrameMkLst>
        </pc:graphicFrameChg>
        <pc:graphicFrameChg chg="add mod">
          <ac:chgData name="Fethe, Bo J" userId="5645b770-a023-4ba0-b1b0-9cb089426b59" providerId="ADAL" clId="{5DA2D69D-E71F-1C40-B828-C882C09DB046}" dt="2024-03-29T03:43:42.072" v="325"/>
          <ac:graphicFrameMkLst>
            <pc:docMk/>
            <pc:sldMk cId="3595759910" sldId="267"/>
            <ac:graphicFrameMk id="9" creationId="{11F4BF95-C516-0A71-263B-E8EF4023B233}"/>
          </ac:graphicFrameMkLst>
        </pc:graphicFrameChg>
        <pc:graphicFrameChg chg="add mod">
          <ac:chgData name="Fethe, Bo J" userId="5645b770-a023-4ba0-b1b0-9cb089426b59" providerId="ADAL" clId="{5DA2D69D-E71F-1C40-B828-C882C09DB046}" dt="2024-03-29T03:44:02.546" v="327"/>
          <ac:graphicFrameMkLst>
            <pc:docMk/>
            <pc:sldMk cId="3595759910" sldId="267"/>
            <ac:graphicFrameMk id="10" creationId="{81D38898-C6A2-C095-5223-7F0D3F206810}"/>
          </ac:graphicFrameMkLst>
        </pc:graphicFrameChg>
        <pc:graphicFrameChg chg="add del mod modGraphic">
          <ac:chgData name="Fethe, Bo J" userId="5645b770-a023-4ba0-b1b0-9cb089426b59" providerId="ADAL" clId="{5DA2D69D-E71F-1C40-B828-C882C09DB046}" dt="2024-03-29T03:48:10.404" v="357" actId="478"/>
          <ac:graphicFrameMkLst>
            <pc:docMk/>
            <pc:sldMk cId="3595759910" sldId="267"/>
            <ac:graphicFrameMk id="11" creationId="{BADEB020-2482-9FF7-B06D-2619B147C0CB}"/>
          </ac:graphicFrameMkLst>
        </pc:graphicFrameChg>
        <pc:graphicFrameChg chg="add mod">
          <ac:chgData name="Fethe, Bo J" userId="5645b770-a023-4ba0-b1b0-9cb089426b59" providerId="ADAL" clId="{5DA2D69D-E71F-1C40-B828-C882C09DB046}" dt="2024-03-29T03:49:46.721" v="359"/>
          <ac:graphicFrameMkLst>
            <pc:docMk/>
            <pc:sldMk cId="3595759910" sldId="267"/>
            <ac:graphicFrameMk id="14" creationId="{B3B8C066-08E9-DACD-C0EE-D45995186784}"/>
          </ac:graphicFrameMkLst>
        </pc:graphicFrameChg>
        <pc:graphicFrameChg chg="add mod">
          <ac:chgData name="Fethe, Bo J" userId="5645b770-a023-4ba0-b1b0-9cb089426b59" providerId="ADAL" clId="{5DA2D69D-E71F-1C40-B828-C882C09DB046}" dt="2024-03-29T03:49:46.821" v="360"/>
          <ac:graphicFrameMkLst>
            <pc:docMk/>
            <pc:sldMk cId="3595759910" sldId="267"/>
            <ac:graphicFrameMk id="15" creationId="{1030E243-8EFC-60B3-5A96-B2639863A04A}"/>
          </ac:graphicFrameMkLst>
        </pc:graphicFrameChg>
        <pc:graphicFrameChg chg="add mod">
          <ac:chgData name="Fethe, Bo J" userId="5645b770-a023-4ba0-b1b0-9cb089426b59" providerId="ADAL" clId="{5DA2D69D-E71F-1C40-B828-C882C09DB046}" dt="2024-03-29T03:51:00.553" v="366"/>
          <ac:graphicFrameMkLst>
            <pc:docMk/>
            <pc:sldMk cId="3595759910" sldId="267"/>
            <ac:graphicFrameMk id="16" creationId="{2B1603C8-09EF-0E75-C3A7-AC9CB4E4CDC0}"/>
          </ac:graphicFrameMkLst>
        </pc:graphicFrameChg>
        <pc:graphicFrameChg chg="add mod modGraphic">
          <ac:chgData name="Fethe, Bo J" userId="5645b770-a023-4ba0-b1b0-9cb089426b59" providerId="ADAL" clId="{5DA2D69D-E71F-1C40-B828-C882C09DB046}" dt="2024-03-29T05:45:29.748" v="1210" actId="207"/>
          <ac:graphicFrameMkLst>
            <pc:docMk/>
            <pc:sldMk cId="3595759910" sldId="267"/>
            <ac:graphicFrameMk id="17" creationId="{5D078D5F-0530-6394-64EE-2204804C992A}"/>
          </ac:graphicFrameMkLst>
        </pc:graphicFrameChg>
      </pc:sldChg>
      <pc:sldChg chg="addSp modSp mod">
        <pc:chgData name="Fethe, Bo J" userId="5645b770-a023-4ba0-b1b0-9cb089426b59" providerId="ADAL" clId="{5DA2D69D-E71F-1C40-B828-C882C09DB046}" dt="2024-03-29T05:51:29.926" v="1554" actId="20577"/>
        <pc:sldMkLst>
          <pc:docMk/>
          <pc:sldMk cId="3898302957" sldId="268"/>
        </pc:sldMkLst>
        <pc:spChg chg="mod">
          <ac:chgData name="Fethe, Bo J" userId="5645b770-a023-4ba0-b1b0-9cb089426b59" providerId="ADAL" clId="{5DA2D69D-E71F-1C40-B828-C882C09DB046}" dt="2024-03-29T05:51:29.926" v="1554" actId="20577"/>
          <ac:spMkLst>
            <pc:docMk/>
            <pc:sldMk cId="3898302957" sldId="268"/>
            <ac:spMk id="3" creationId="{00AF6D0E-3160-7B0C-A696-D9E4E341928F}"/>
          </ac:spMkLst>
        </pc:spChg>
        <pc:spChg chg="add mod">
          <ac:chgData name="Fethe, Bo J" userId="5645b770-a023-4ba0-b1b0-9cb089426b59" providerId="ADAL" clId="{5DA2D69D-E71F-1C40-B828-C882C09DB046}" dt="2024-03-28T03:07:44.303" v="1"/>
          <ac:spMkLst>
            <pc:docMk/>
            <pc:sldMk cId="3898302957" sldId="268"/>
            <ac:spMk id="4" creationId="{421CA04C-16D0-153F-2E35-5B7209906A92}"/>
          </ac:spMkLst>
        </pc:spChg>
      </pc:sldChg>
      <pc:sldChg chg="addSp delSp modSp mod">
        <pc:chgData name="Fethe, Bo J" userId="5645b770-a023-4ba0-b1b0-9cb089426b59" providerId="ADAL" clId="{5DA2D69D-E71F-1C40-B828-C882C09DB046}" dt="2024-03-28T05:12:47.491" v="289" actId="14100"/>
        <pc:sldMkLst>
          <pc:docMk/>
          <pc:sldMk cId="1473603429" sldId="269"/>
        </pc:sldMkLst>
        <pc:spChg chg="add mod">
          <ac:chgData name="Fethe, Bo J" userId="5645b770-a023-4ba0-b1b0-9cb089426b59" providerId="ADAL" clId="{5DA2D69D-E71F-1C40-B828-C882C09DB046}" dt="2024-03-28T03:07:44.303" v="1"/>
          <ac:spMkLst>
            <pc:docMk/>
            <pc:sldMk cId="1473603429" sldId="269"/>
            <ac:spMk id="4" creationId="{BC1CB0A9-6FFB-1653-0F33-627DB215899A}"/>
          </ac:spMkLst>
        </pc:spChg>
        <pc:spChg chg="add del mod">
          <ac:chgData name="Fethe, Bo J" userId="5645b770-a023-4ba0-b1b0-9cb089426b59" providerId="ADAL" clId="{5DA2D69D-E71F-1C40-B828-C882C09DB046}" dt="2024-03-28T04:58:24.932" v="237" actId="478"/>
          <ac:spMkLst>
            <pc:docMk/>
            <pc:sldMk cId="1473603429" sldId="269"/>
            <ac:spMk id="7" creationId="{1A304361-9B81-0855-92E0-E2A21DB67D83}"/>
          </ac:spMkLst>
        </pc:spChg>
        <pc:spChg chg="add mod">
          <ac:chgData name="Fethe, Bo J" userId="5645b770-a023-4ba0-b1b0-9cb089426b59" providerId="ADAL" clId="{5DA2D69D-E71F-1C40-B828-C882C09DB046}" dt="2024-03-28T05:03:53.458" v="269" actId="571"/>
          <ac:spMkLst>
            <pc:docMk/>
            <pc:sldMk cId="1473603429" sldId="269"/>
            <ac:spMk id="11" creationId="{F6C2F937-A3A7-360F-18A1-8BB4663FE489}"/>
          </ac:spMkLst>
        </pc:spChg>
        <pc:spChg chg="add mod">
          <ac:chgData name="Fethe, Bo J" userId="5645b770-a023-4ba0-b1b0-9cb089426b59" providerId="ADAL" clId="{5DA2D69D-E71F-1C40-B828-C882C09DB046}" dt="2024-03-28T05:03:52.684" v="268" actId="571"/>
          <ac:spMkLst>
            <pc:docMk/>
            <pc:sldMk cId="1473603429" sldId="269"/>
            <ac:spMk id="12" creationId="{70C2C57D-1933-6E4E-5EE3-6303FA92F29B}"/>
          </ac:spMkLst>
        </pc:spChg>
        <pc:spChg chg="add mod">
          <ac:chgData name="Fethe, Bo J" userId="5645b770-a023-4ba0-b1b0-9cb089426b59" providerId="ADAL" clId="{5DA2D69D-E71F-1C40-B828-C882C09DB046}" dt="2024-03-28T05:03:52.068" v="267" actId="571"/>
          <ac:spMkLst>
            <pc:docMk/>
            <pc:sldMk cId="1473603429" sldId="269"/>
            <ac:spMk id="13" creationId="{7199ED5F-966F-CD57-2F2B-952A2CB2E0B7}"/>
          </ac:spMkLst>
        </pc:spChg>
        <pc:picChg chg="mod">
          <ac:chgData name="Fethe, Bo J" userId="5645b770-a023-4ba0-b1b0-9cb089426b59" providerId="ADAL" clId="{5DA2D69D-E71F-1C40-B828-C882C09DB046}" dt="2024-03-28T05:01:52.185" v="262" actId="14100"/>
          <ac:picMkLst>
            <pc:docMk/>
            <pc:sldMk cId="1473603429" sldId="269"/>
            <ac:picMk id="3" creationId="{498956E3-1F04-6447-CA4C-11384256BA12}"/>
          </ac:picMkLst>
        </pc:picChg>
        <pc:picChg chg="add mod">
          <ac:chgData name="Fethe, Bo J" userId="5645b770-a023-4ba0-b1b0-9cb089426b59" providerId="ADAL" clId="{5DA2D69D-E71F-1C40-B828-C882C09DB046}" dt="2024-03-28T04:33:35.183" v="110"/>
          <ac:picMkLst>
            <pc:docMk/>
            <pc:sldMk cId="1473603429" sldId="269"/>
            <ac:picMk id="6" creationId="{496CBEBD-39A3-C1AE-BA91-6FA8EC241598}"/>
          </ac:picMkLst>
        </pc:picChg>
        <pc:picChg chg="add mod">
          <ac:chgData name="Fethe, Bo J" userId="5645b770-a023-4ba0-b1b0-9cb089426b59" providerId="ADAL" clId="{5DA2D69D-E71F-1C40-B828-C882C09DB046}" dt="2024-03-28T05:04:37.144" v="271" actId="1076"/>
          <ac:picMkLst>
            <pc:docMk/>
            <pc:sldMk cId="1473603429" sldId="269"/>
            <ac:picMk id="9" creationId="{22B2ECA4-11BC-B5A3-2AF5-DA47CAAF5515}"/>
          </ac:picMkLst>
        </pc:picChg>
        <pc:picChg chg="add mod">
          <ac:chgData name="Fethe, Bo J" userId="5645b770-a023-4ba0-b1b0-9cb089426b59" providerId="ADAL" clId="{5DA2D69D-E71F-1C40-B828-C882C09DB046}" dt="2024-03-28T05:01:12.365" v="258" actId="1076"/>
          <ac:picMkLst>
            <pc:docMk/>
            <pc:sldMk cId="1473603429" sldId="269"/>
            <ac:picMk id="10" creationId="{5C816EDF-168A-1669-72C3-9C9AB2F9EC0D}"/>
          </ac:picMkLst>
        </pc:picChg>
        <pc:cxnChg chg="add mod">
          <ac:chgData name="Fethe, Bo J" userId="5645b770-a023-4ba0-b1b0-9cb089426b59" providerId="ADAL" clId="{5DA2D69D-E71F-1C40-B828-C882C09DB046}" dt="2024-03-28T05:12:47.491" v="289" actId="14100"/>
          <ac:cxnSpMkLst>
            <pc:docMk/>
            <pc:sldMk cId="1473603429" sldId="269"/>
            <ac:cxnSpMk id="15" creationId="{9C4DA7A5-08C3-FA79-4DD0-D8A3F66D300D}"/>
          </ac:cxnSpMkLst>
        </pc:cxnChg>
      </pc:sldChg>
      <pc:sldChg chg="addSp delSp modSp mod">
        <pc:chgData name="Fethe, Bo J" userId="5645b770-a023-4ba0-b1b0-9cb089426b59" providerId="ADAL" clId="{5DA2D69D-E71F-1C40-B828-C882C09DB046}" dt="2024-03-29T05:51:48.221" v="1558" actId="20577"/>
        <pc:sldMkLst>
          <pc:docMk/>
          <pc:sldMk cId="1531540487" sldId="270"/>
        </pc:sldMkLst>
        <pc:spChg chg="mod">
          <ac:chgData name="Fethe, Bo J" userId="5645b770-a023-4ba0-b1b0-9cb089426b59" providerId="ADAL" clId="{5DA2D69D-E71F-1C40-B828-C882C09DB046}" dt="2024-03-29T04:55:44.330" v="1050" actId="20577"/>
          <ac:spMkLst>
            <pc:docMk/>
            <pc:sldMk cId="1531540487" sldId="270"/>
            <ac:spMk id="2" creationId="{548B87B9-445C-4013-ED38-AA83EF98FA26}"/>
          </ac:spMkLst>
        </pc:spChg>
        <pc:spChg chg="mod">
          <ac:chgData name="Fethe, Bo J" userId="5645b770-a023-4ba0-b1b0-9cb089426b59" providerId="ADAL" clId="{5DA2D69D-E71F-1C40-B828-C882C09DB046}" dt="2024-03-29T05:51:48.221" v="1558" actId="20577"/>
          <ac:spMkLst>
            <pc:docMk/>
            <pc:sldMk cId="1531540487" sldId="270"/>
            <ac:spMk id="3" creationId="{00AF6D0E-3160-7B0C-A696-D9E4E341928F}"/>
          </ac:spMkLst>
        </pc:spChg>
        <pc:spChg chg="add mod">
          <ac:chgData name="Fethe, Bo J" userId="5645b770-a023-4ba0-b1b0-9cb089426b59" providerId="ADAL" clId="{5DA2D69D-E71F-1C40-B828-C882C09DB046}" dt="2024-03-28T03:07:44.303" v="1"/>
          <ac:spMkLst>
            <pc:docMk/>
            <pc:sldMk cId="1531540487" sldId="270"/>
            <ac:spMk id="4" creationId="{1A4A20A8-7363-AB8B-CC59-63086CD93483}"/>
          </ac:spMkLst>
        </pc:spChg>
        <pc:picChg chg="add del mod">
          <ac:chgData name="Fethe, Bo J" userId="5645b770-a023-4ba0-b1b0-9cb089426b59" providerId="ADAL" clId="{5DA2D69D-E71F-1C40-B828-C882C09DB046}" dt="2024-03-29T05:38:06.065" v="1130" actId="478"/>
          <ac:picMkLst>
            <pc:docMk/>
            <pc:sldMk cId="1531540487" sldId="270"/>
            <ac:picMk id="4" creationId="{EC31EC0E-8094-DCF6-3927-FA905AFA6805}"/>
          </ac:picMkLst>
        </pc:picChg>
        <pc:picChg chg="add mod">
          <ac:chgData name="Fethe, Bo J" userId="5645b770-a023-4ba0-b1b0-9cb089426b59" providerId="ADAL" clId="{5DA2D69D-E71F-1C40-B828-C882C09DB046}" dt="2024-03-29T05:38:11.521" v="1133" actId="14100"/>
          <ac:picMkLst>
            <pc:docMk/>
            <pc:sldMk cId="1531540487" sldId="270"/>
            <ac:picMk id="5" creationId="{25B4E7E2-15EB-9C70-83C3-E43EE76E4D46}"/>
          </ac:picMkLst>
        </pc:picChg>
      </pc:sldChg>
      <pc:sldChg chg="addSp modSp mod">
        <pc:chgData name="Fethe, Bo J" userId="5645b770-a023-4ba0-b1b0-9cb089426b59" providerId="ADAL" clId="{5DA2D69D-E71F-1C40-B828-C882C09DB046}" dt="2024-03-29T05:43:07.579" v="1198" actId="27636"/>
        <pc:sldMkLst>
          <pc:docMk/>
          <pc:sldMk cId="3469330905" sldId="271"/>
        </pc:sldMkLst>
        <pc:spChg chg="mod">
          <ac:chgData name="Fethe, Bo J" userId="5645b770-a023-4ba0-b1b0-9cb089426b59" providerId="ADAL" clId="{5DA2D69D-E71F-1C40-B828-C882C09DB046}" dt="2024-03-29T04:55:51.388" v="1053" actId="20577"/>
          <ac:spMkLst>
            <pc:docMk/>
            <pc:sldMk cId="3469330905" sldId="271"/>
            <ac:spMk id="2" creationId="{548B87B9-445C-4013-ED38-AA83EF98FA26}"/>
          </ac:spMkLst>
        </pc:spChg>
        <pc:spChg chg="mod">
          <ac:chgData name="Fethe, Bo J" userId="5645b770-a023-4ba0-b1b0-9cb089426b59" providerId="ADAL" clId="{5DA2D69D-E71F-1C40-B828-C882C09DB046}" dt="2024-03-29T05:43:07.579" v="1198" actId="27636"/>
          <ac:spMkLst>
            <pc:docMk/>
            <pc:sldMk cId="3469330905" sldId="271"/>
            <ac:spMk id="3" creationId="{00AF6D0E-3160-7B0C-A696-D9E4E341928F}"/>
          </ac:spMkLst>
        </pc:spChg>
        <pc:spChg chg="add mod">
          <ac:chgData name="Fethe, Bo J" userId="5645b770-a023-4ba0-b1b0-9cb089426b59" providerId="ADAL" clId="{5DA2D69D-E71F-1C40-B828-C882C09DB046}" dt="2024-03-28T03:07:44.303" v="1"/>
          <ac:spMkLst>
            <pc:docMk/>
            <pc:sldMk cId="3469330905" sldId="271"/>
            <ac:spMk id="4" creationId="{F79EE81C-C44C-07B6-DD2B-FEBA7699F90C}"/>
          </ac:spMkLst>
        </pc:spChg>
        <pc:picChg chg="add mod modCrop">
          <ac:chgData name="Fethe, Bo J" userId="5645b770-a023-4ba0-b1b0-9cb089426b59" providerId="ADAL" clId="{5DA2D69D-E71F-1C40-B828-C882C09DB046}" dt="2024-03-29T05:38:42.066" v="1138" actId="18131"/>
          <ac:picMkLst>
            <pc:docMk/>
            <pc:sldMk cId="3469330905" sldId="271"/>
            <ac:picMk id="4" creationId="{BBA0067C-C73E-D6C1-3A18-BE232F2BAA17}"/>
          </ac:picMkLst>
        </pc:picChg>
      </pc:sldChg>
      <pc:sldChg chg="addSp modSp mod">
        <pc:chgData name="Fethe, Bo J" userId="5645b770-a023-4ba0-b1b0-9cb089426b59" providerId="ADAL" clId="{5DA2D69D-E71F-1C40-B828-C882C09DB046}" dt="2024-03-29T05:43:58.986" v="1204" actId="14100"/>
        <pc:sldMkLst>
          <pc:docMk/>
          <pc:sldMk cId="2591618836" sldId="272"/>
        </pc:sldMkLst>
        <pc:spChg chg="mod">
          <ac:chgData name="Fethe, Bo J" userId="5645b770-a023-4ba0-b1b0-9cb089426b59" providerId="ADAL" clId="{5DA2D69D-E71F-1C40-B828-C882C09DB046}" dt="2024-03-29T04:55:39.045" v="1048" actId="20577"/>
          <ac:spMkLst>
            <pc:docMk/>
            <pc:sldMk cId="2591618836" sldId="272"/>
            <ac:spMk id="2" creationId="{548B87B9-445C-4013-ED38-AA83EF98FA26}"/>
          </ac:spMkLst>
        </pc:spChg>
        <pc:spChg chg="mod">
          <ac:chgData name="Fethe, Bo J" userId="5645b770-a023-4ba0-b1b0-9cb089426b59" providerId="ADAL" clId="{5DA2D69D-E71F-1C40-B828-C882C09DB046}" dt="2024-03-29T05:43:58.986" v="1204" actId="14100"/>
          <ac:spMkLst>
            <pc:docMk/>
            <pc:sldMk cId="2591618836" sldId="272"/>
            <ac:spMk id="3" creationId="{00AF6D0E-3160-7B0C-A696-D9E4E341928F}"/>
          </ac:spMkLst>
        </pc:spChg>
        <pc:spChg chg="add mod">
          <ac:chgData name="Fethe, Bo J" userId="5645b770-a023-4ba0-b1b0-9cb089426b59" providerId="ADAL" clId="{5DA2D69D-E71F-1C40-B828-C882C09DB046}" dt="2024-03-28T03:07:44.303" v="1"/>
          <ac:spMkLst>
            <pc:docMk/>
            <pc:sldMk cId="2591618836" sldId="272"/>
            <ac:spMk id="5" creationId="{0428F3B1-8A4D-38C3-B057-6DE251D0A87B}"/>
          </ac:spMkLst>
        </pc:spChg>
        <pc:graphicFrameChg chg="mod modGraphic">
          <ac:chgData name="Fethe, Bo J" userId="5645b770-a023-4ba0-b1b0-9cb089426b59" providerId="ADAL" clId="{5DA2D69D-E71F-1C40-B828-C882C09DB046}" dt="2024-03-29T05:43:51.342" v="1203" actId="1076"/>
          <ac:graphicFrameMkLst>
            <pc:docMk/>
            <pc:sldMk cId="2591618836" sldId="272"/>
            <ac:graphicFrameMk id="4" creationId="{8B10D9D8-AF61-F021-6276-065800D0C34F}"/>
          </ac:graphicFrameMkLst>
        </pc:graphicFrameChg>
        <pc:picChg chg="add mod">
          <ac:chgData name="Fethe, Bo J" userId="5645b770-a023-4ba0-b1b0-9cb089426b59" providerId="ADAL" clId="{5DA2D69D-E71F-1C40-B828-C882C09DB046}" dt="2024-03-29T05:01:07.894" v="1099" actId="1076"/>
          <ac:picMkLst>
            <pc:docMk/>
            <pc:sldMk cId="2591618836" sldId="272"/>
            <ac:picMk id="5" creationId="{F6FE939D-F3AF-7C6A-C983-B0A47680437E}"/>
          </ac:picMkLst>
        </pc:picChg>
      </pc:sldChg>
      <pc:sldChg chg="addSp modSp mod">
        <pc:chgData name="Fethe, Bo J" userId="5645b770-a023-4ba0-b1b0-9cb089426b59" providerId="ADAL" clId="{5DA2D69D-E71F-1C40-B828-C882C09DB046}" dt="2024-03-28T03:15:31.514" v="46" actId="20577"/>
        <pc:sldMkLst>
          <pc:docMk/>
          <pc:sldMk cId="2429409189" sldId="273"/>
        </pc:sldMkLst>
        <pc:spChg chg="mod">
          <ac:chgData name="Fethe, Bo J" userId="5645b770-a023-4ba0-b1b0-9cb089426b59" providerId="ADAL" clId="{5DA2D69D-E71F-1C40-B828-C882C09DB046}" dt="2024-03-28T03:11:12.020" v="12" actId="14100"/>
          <ac:spMkLst>
            <pc:docMk/>
            <pc:sldMk cId="2429409189" sldId="273"/>
            <ac:spMk id="3" creationId="{00AF6D0E-3160-7B0C-A696-D9E4E341928F}"/>
          </ac:spMkLst>
        </pc:spChg>
        <pc:spChg chg="add mod">
          <ac:chgData name="Fethe, Bo J" userId="5645b770-a023-4ba0-b1b0-9cb089426b59" providerId="ADAL" clId="{5DA2D69D-E71F-1C40-B828-C882C09DB046}" dt="2024-03-28T03:07:44.303" v="1"/>
          <ac:spMkLst>
            <pc:docMk/>
            <pc:sldMk cId="2429409189" sldId="273"/>
            <ac:spMk id="4" creationId="{E10DEE2A-0FC0-00C6-D15F-8BE0BA6FFA62}"/>
          </ac:spMkLst>
        </pc:spChg>
        <pc:spChg chg="add mod">
          <ac:chgData name="Fethe, Bo J" userId="5645b770-a023-4ba0-b1b0-9cb089426b59" providerId="ADAL" clId="{5DA2D69D-E71F-1C40-B828-C882C09DB046}" dt="2024-03-28T03:15:31.514" v="46" actId="20577"/>
          <ac:spMkLst>
            <pc:docMk/>
            <pc:sldMk cId="2429409189" sldId="273"/>
            <ac:spMk id="5" creationId="{795D76CD-B7B4-BF45-117C-0DCBB73B6955}"/>
          </ac:spMkLst>
        </pc:spChg>
      </pc:sldChg>
      <pc:sldChg chg="addSp modSp mod">
        <pc:chgData name="Fethe, Bo J" userId="5645b770-a023-4ba0-b1b0-9cb089426b59" providerId="ADAL" clId="{5DA2D69D-E71F-1C40-B828-C882C09DB046}" dt="2024-03-29T05:55:39.193" v="1584" actId="113"/>
        <pc:sldMkLst>
          <pc:docMk/>
          <pc:sldMk cId="1142648994" sldId="274"/>
        </pc:sldMkLst>
        <pc:spChg chg="add mod">
          <ac:chgData name="Fethe, Bo J" userId="5645b770-a023-4ba0-b1b0-9cb089426b59" providerId="ADAL" clId="{5DA2D69D-E71F-1C40-B828-C882C09DB046}" dt="2024-03-28T03:07:44.303" v="1"/>
          <ac:spMkLst>
            <pc:docMk/>
            <pc:sldMk cId="1142648994" sldId="274"/>
            <ac:spMk id="3" creationId="{CCF1A014-E00F-06FB-D1B2-A5B00B5E9531}"/>
          </ac:spMkLst>
        </pc:spChg>
        <pc:spChg chg="mod">
          <ac:chgData name="Fethe, Bo J" userId="5645b770-a023-4ba0-b1b0-9cb089426b59" providerId="ADAL" clId="{5DA2D69D-E71F-1C40-B828-C882C09DB046}" dt="2024-03-29T04:26:57.786" v="613" actId="122"/>
          <ac:spMkLst>
            <pc:docMk/>
            <pc:sldMk cId="1142648994" sldId="274"/>
            <ac:spMk id="7" creationId="{8FA8FC74-6534-D34B-25E3-CF7F6CA60037}"/>
          </ac:spMkLst>
        </pc:spChg>
        <pc:spChg chg="mod">
          <ac:chgData name="Fethe, Bo J" userId="5645b770-a023-4ba0-b1b0-9cb089426b59" providerId="ADAL" clId="{5DA2D69D-E71F-1C40-B828-C882C09DB046}" dt="2024-03-29T04:26:53.335" v="612" actId="122"/>
          <ac:spMkLst>
            <pc:docMk/>
            <pc:sldMk cId="1142648994" sldId="274"/>
            <ac:spMk id="8" creationId="{A6A61FB9-7840-EC44-A570-C990AC228ADA}"/>
          </ac:spMkLst>
        </pc:spChg>
        <pc:spChg chg="mod">
          <ac:chgData name="Fethe, Bo J" userId="5645b770-a023-4ba0-b1b0-9cb089426b59" providerId="ADAL" clId="{5DA2D69D-E71F-1C40-B828-C882C09DB046}" dt="2024-03-29T05:55:39.193" v="1584" actId="113"/>
          <ac:spMkLst>
            <pc:docMk/>
            <pc:sldMk cId="1142648994" sldId="274"/>
            <ac:spMk id="9" creationId="{7F11026C-7517-0371-643C-F21AB9BD81DB}"/>
          </ac:spMkLst>
        </pc:spChg>
      </pc:sldChg>
      <pc:sldChg chg="addSp delSp modSp add mod">
        <pc:chgData name="Fethe, Bo J" userId="5645b770-a023-4ba0-b1b0-9cb089426b59" providerId="ADAL" clId="{5DA2D69D-E71F-1C40-B828-C882C09DB046}" dt="2024-03-28T05:12:22.765" v="288" actId="14100"/>
        <pc:sldMkLst>
          <pc:docMk/>
          <pc:sldMk cId="3486102332" sldId="275"/>
        </pc:sldMkLst>
        <pc:spChg chg="mod">
          <ac:chgData name="Fethe, Bo J" userId="5645b770-a023-4ba0-b1b0-9cb089426b59" providerId="ADAL" clId="{5DA2D69D-E71F-1C40-B828-C882C09DB046}" dt="2024-03-28T04:30:39.489" v="108" actId="20577"/>
          <ac:spMkLst>
            <pc:docMk/>
            <pc:sldMk cId="3486102332" sldId="275"/>
            <ac:spMk id="2" creationId="{548B87B9-445C-4013-ED38-AA83EF98FA26}"/>
          </ac:spMkLst>
        </pc:spChg>
        <pc:spChg chg="add del mod">
          <ac:chgData name="Fethe, Bo J" userId="5645b770-a023-4ba0-b1b0-9cb089426b59" providerId="ADAL" clId="{5DA2D69D-E71F-1C40-B828-C882C09DB046}" dt="2024-03-28T04:25:32.238" v="65" actId="478"/>
          <ac:spMkLst>
            <pc:docMk/>
            <pc:sldMk cId="3486102332" sldId="275"/>
            <ac:spMk id="5" creationId="{6F36C943-D5D0-EBE0-CBB5-A5F9225F733A}"/>
          </ac:spMkLst>
        </pc:spChg>
        <pc:picChg chg="del">
          <ac:chgData name="Fethe, Bo J" userId="5645b770-a023-4ba0-b1b0-9cb089426b59" providerId="ADAL" clId="{5DA2D69D-E71F-1C40-B828-C882C09DB046}" dt="2024-03-28T04:25:24.146" v="64" actId="478"/>
          <ac:picMkLst>
            <pc:docMk/>
            <pc:sldMk cId="3486102332" sldId="275"/>
            <ac:picMk id="3" creationId="{498956E3-1F04-6447-CA4C-11384256BA12}"/>
          </ac:picMkLst>
        </pc:picChg>
        <pc:picChg chg="add mod">
          <ac:chgData name="Fethe, Bo J" userId="5645b770-a023-4ba0-b1b0-9cb089426b59" providerId="ADAL" clId="{5DA2D69D-E71F-1C40-B828-C882C09DB046}" dt="2024-03-28T05:08:09.688" v="276" actId="1076"/>
          <ac:picMkLst>
            <pc:docMk/>
            <pc:sldMk cId="3486102332" sldId="275"/>
            <ac:picMk id="7" creationId="{28CE5D6C-EDC1-254A-CAA9-0D7BEA9E8D82}"/>
          </ac:picMkLst>
        </pc:picChg>
        <pc:picChg chg="add mod">
          <ac:chgData name="Fethe, Bo J" userId="5645b770-a023-4ba0-b1b0-9cb089426b59" providerId="ADAL" clId="{5DA2D69D-E71F-1C40-B828-C882C09DB046}" dt="2024-03-28T05:08:09.688" v="276" actId="1076"/>
          <ac:picMkLst>
            <pc:docMk/>
            <pc:sldMk cId="3486102332" sldId="275"/>
            <ac:picMk id="8" creationId="{17B8AF20-CF89-EA30-F184-C7130F2FB93A}"/>
          </ac:picMkLst>
        </pc:picChg>
        <pc:picChg chg="add mod">
          <ac:chgData name="Fethe, Bo J" userId="5645b770-a023-4ba0-b1b0-9cb089426b59" providerId="ADAL" clId="{5DA2D69D-E71F-1C40-B828-C882C09DB046}" dt="2024-03-28T05:08:22.871" v="278" actId="1076"/>
          <ac:picMkLst>
            <pc:docMk/>
            <pc:sldMk cId="3486102332" sldId="275"/>
            <ac:picMk id="9" creationId="{7B2C1B09-D166-28FE-52B3-7547743CAC65}"/>
          </ac:picMkLst>
        </pc:picChg>
        <pc:picChg chg="add mod">
          <ac:chgData name="Fethe, Bo J" userId="5645b770-a023-4ba0-b1b0-9cb089426b59" providerId="ADAL" clId="{5DA2D69D-E71F-1C40-B828-C882C09DB046}" dt="2024-03-28T05:08:22.871" v="278" actId="1076"/>
          <ac:picMkLst>
            <pc:docMk/>
            <pc:sldMk cId="3486102332" sldId="275"/>
            <ac:picMk id="10" creationId="{3680756C-7BA0-0D3A-764A-B952763CA8B6}"/>
          </ac:picMkLst>
        </pc:picChg>
        <pc:cxnChg chg="add mod">
          <ac:chgData name="Fethe, Bo J" userId="5645b770-a023-4ba0-b1b0-9cb089426b59" providerId="ADAL" clId="{5DA2D69D-E71F-1C40-B828-C882C09DB046}" dt="2024-03-28T05:12:01.689" v="286" actId="14100"/>
          <ac:cxnSpMkLst>
            <pc:docMk/>
            <pc:sldMk cId="3486102332" sldId="275"/>
            <ac:cxnSpMk id="12" creationId="{1B5BCE9D-B688-E0EE-7C91-581E4707B6F4}"/>
          </ac:cxnSpMkLst>
        </pc:cxnChg>
        <pc:cxnChg chg="add mod">
          <ac:chgData name="Fethe, Bo J" userId="5645b770-a023-4ba0-b1b0-9cb089426b59" providerId="ADAL" clId="{5DA2D69D-E71F-1C40-B828-C882C09DB046}" dt="2024-03-28T05:12:22.765" v="288" actId="14100"/>
          <ac:cxnSpMkLst>
            <pc:docMk/>
            <pc:sldMk cId="3486102332" sldId="275"/>
            <ac:cxnSpMk id="16" creationId="{77890A36-F641-C5F9-9B9A-630F8B477684}"/>
          </ac:cxnSpMkLst>
        </pc:cxnChg>
      </pc:sldChg>
      <pc:sldChg chg="modSp add del mod ord">
        <pc:chgData name="Fethe, Bo J" userId="5645b770-a023-4ba0-b1b0-9cb089426b59" providerId="ADAL" clId="{5DA2D69D-E71F-1C40-B828-C882C09DB046}" dt="2024-03-29T04:21:51.454" v="600" actId="2696"/>
        <pc:sldMkLst>
          <pc:docMk/>
          <pc:sldMk cId="429410118" sldId="276"/>
        </pc:sldMkLst>
        <pc:spChg chg="mod">
          <ac:chgData name="Fethe, Bo J" userId="5645b770-a023-4ba0-b1b0-9cb089426b59" providerId="ADAL" clId="{5DA2D69D-E71F-1C40-B828-C882C09DB046}" dt="2024-03-29T04:21:05.656" v="599" actId="120"/>
          <ac:spMkLst>
            <pc:docMk/>
            <pc:sldMk cId="429410118" sldId="276"/>
            <ac:spMk id="3" creationId="{00AF6D0E-3160-7B0C-A696-D9E4E341928F}"/>
          </ac:spMkLst>
        </pc:spChg>
      </pc:sldChg>
      <pc:sldChg chg="modSp add mod ord">
        <pc:chgData name="Fethe, Bo J" userId="5645b770-a023-4ba0-b1b0-9cb089426b59" providerId="ADAL" clId="{5DA2D69D-E71F-1C40-B828-C882C09DB046}" dt="2024-03-29T06:04:22.596" v="1656" actId="20578"/>
        <pc:sldMkLst>
          <pc:docMk/>
          <pc:sldMk cId="855319290" sldId="276"/>
        </pc:sldMkLst>
        <pc:spChg chg="mod">
          <ac:chgData name="Fethe, Bo J" userId="5645b770-a023-4ba0-b1b0-9cb089426b59" providerId="ADAL" clId="{5DA2D69D-E71F-1C40-B828-C882C09DB046}" dt="2024-03-29T06:03:49.638" v="1654" actId="114"/>
          <ac:spMkLst>
            <pc:docMk/>
            <pc:sldMk cId="855319290" sldId="276"/>
            <ac:spMk id="3" creationId="{00AF6D0E-3160-7B0C-A696-D9E4E341928F}"/>
          </ac:spMkLst>
        </pc:spChg>
      </pc:sldChg>
      <pc:sldChg chg="delSp modSp new mod">
        <pc:chgData name="Fethe, Bo J" userId="5645b770-a023-4ba0-b1b0-9cb089426b59" providerId="ADAL" clId="{5DA2D69D-E71F-1C40-B828-C882C09DB046}" dt="2024-03-29T05:55:05.075" v="1582" actId="14100"/>
        <pc:sldMkLst>
          <pc:docMk/>
          <pc:sldMk cId="571288211" sldId="277"/>
        </pc:sldMkLst>
        <pc:spChg chg="mod">
          <ac:chgData name="Fethe, Bo J" userId="5645b770-a023-4ba0-b1b0-9cb089426b59" providerId="ADAL" clId="{5DA2D69D-E71F-1C40-B828-C882C09DB046}" dt="2024-03-29T05:55:05.075" v="1582" actId="14100"/>
          <ac:spMkLst>
            <pc:docMk/>
            <pc:sldMk cId="571288211" sldId="277"/>
            <ac:spMk id="2" creationId="{4ABB5996-2E4B-E6FE-D04D-26FA4EEBECA7}"/>
          </ac:spMkLst>
        </pc:spChg>
        <pc:spChg chg="del">
          <ac:chgData name="Fethe, Bo J" userId="5645b770-a023-4ba0-b1b0-9cb089426b59" providerId="ADAL" clId="{5DA2D69D-E71F-1C40-B828-C882C09DB046}" dt="2024-03-29T05:54:10.844" v="1563" actId="478"/>
          <ac:spMkLst>
            <pc:docMk/>
            <pc:sldMk cId="571288211" sldId="277"/>
            <ac:spMk id="3" creationId="{A888C553-CE92-D842-FD9F-4F44BABDE927}"/>
          </ac:spMkLst>
        </pc:spChg>
      </pc:sldChg>
      <pc:sldChg chg="addSp delSp modSp new del mod">
        <pc:chgData name="Fethe, Bo J" userId="5645b770-a023-4ba0-b1b0-9cb089426b59" providerId="ADAL" clId="{5DA2D69D-E71F-1C40-B828-C882C09DB046}" dt="2024-03-29T05:39:09.496" v="1139" actId="2696"/>
        <pc:sldMkLst>
          <pc:docMk/>
          <pc:sldMk cId="2070979263" sldId="277"/>
        </pc:sldMkLst>
        <pc:spChg chg="del">
          <ac:chgData name="Fethe, Bo J" userId="5645b770-a023-4ba0-b1b0-9cb089426b59" providerId="ADAL" clId="{5DA2D69D-E71F-1C40-B828-C882C09DB046}" dt="2024-03-29T05:37:29.387" v="1126" actId="931"/>
          <ac:spMkLst>
            <pc:docMk/>
            <pc:sldMk cId="2070979263" sldId="277"/>
            <ac:spMk id="3" creationId="{BEAB4D42-A18B-34C9-4872-500320974D9F}"/>
          </ac:spMkLst>
        </pc:spChg>
        <pc:picChg chg="add del mod">
          <ac:chgData name="Fethe, Bo J" userId="5645b770-a023-4ba0-b1b0-9cb089426b59" providerId="ADAL" clId="{5DA2D69D-E71F-1C40-B828-C882C09DB046}" dt="2024-03-29T05:37:14.785" v="1125" actId="478"/>
          <ac:picMkLst>
            <pc:docMk/>
            <pc:sldMk cId="2070979263" sldId="277"/>
            <ac:picMk id="4" creationId="{F0B43112-F9C2-9AF3-A633-06D563AC3BB9}"/>
          </ac:picMkLst>
        </pc:picChg>
        <pc:picChg chg="add mod modCrop">
          <ac:chgData name="Fethe, Bo J" userId="5645b770-a023-4ba0-b1b0-9cb089426b59" providerId="ADAL" clId="{5DA2D69D-E71F-1C40-B828-C882C09DB046}" dt="2024-03-29T05:37:53.229" v="1129" actId="732"/>
          <ac:picMkLst>
            <pc:docMk/>
            <pc:sldMk cId="2070979263" sldId="277"/>
            <ac:picMk id="6" creationId="{E1035F32-F170-FFDB-A85E-3C2300FBBA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0AD7B-87D2-3B41-8A8B-6777158ABCAD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7D67B-A2BE-8441-98D1-15A3A731A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9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7D67B-A2BE-8441-98D1-15A3A731A8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4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808C-B126-0144-8065-6E132F6EBBC5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1045-E739-FD4B-9905-AFFE278A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6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8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6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8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1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7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8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0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8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7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8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E7725-CF6D-4D4B-8907-4A64A43F204C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3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xperience.arcgis.com/experience/131319e3bac346e8a3054e43ba6ee53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bofethe/signal-fou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healthcharts.gov/ChartsReports/rdPage.aspx?rdReport=ChartsProfiles.LeadingCausesOfDeathProfi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quickfacts/fact/table/hillsboroughcountyflorida/PST04522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nhillsborough.org/county-to-reach-2-million-residents-and-1-4-million-jobs-by-205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321F0-D695-6661-48AC-A87227975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effectLst/>
                <a:latin typeface="Helvetica" pitchFamily="2" charset="0"/>
              </a:rPr>
              <a:t>Predictive Analysis of Crash</a:t>
            </a:r>
            <a:br>
              <a:rPr lang="en-US" sz="4800">
                <a:solidFill>
                  <a:srgbClr val="FFFFFF"/>
                </a:solidFill>
                <a:effectLst/>
                <a:latin typeface="Helvetica" pitchFamily="2" charset="0"/>
              </a:rPr>
            </a:br>
            <a:r>
              <a:rPr lang="en-US" sz="4800">
                <a:solidFill>
                  <a:srgbClr val="FFFFFF"/>
                </a:solidFill>
                <a:effectLst/>
                <a:latin typeface="Helvetica" pitchFamily="2" charset="0"/>
              </a:rPr>
              <a:t>Incidents in Hillsborough</a:t>
            </a:r>
            <a:br>
              <a:rPr lang="en-US" sz="4800">
                <a:solidFill>
                  <a:srgbClr val="FFFFFF"/>
                </a:solidFill>
                <a:effectLst/>
                <a:latin typeface="Helvetica" pitchFamily="2" charset="0"/>
              </a:rPr>
            </a:br>
            <a:r>
              <a:rPr lang="en-US" sz="4800">
                <a:solidFill>
                  <a:srgbClr val="FFFFFF"/>
                </a:solidFill>
                <a:effectLst/>
                <a:latin typeface="Helvetica" pitchFamily="2" charset="0"/>
              </a:rPr>
              <a:t>County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EFEE4-A462-E411-9721-B88D336E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Bo Fethe</a:t>
            </a:r>
          </a:p>
          <a:p>
            <a:pPr algn="l"/>
            <a:r>
              <a:rPr lang="en-US"/>
              <a:t>Group 123</a:t>
            </a:r>
          </a:p>
          <a:p>
            <a:pPr algn="l"/>
            <a:r>
              <a:rPr lang="en-US"/>
              <a:t>March 2024</a:t>
            </a:r>
          </a:p>
        </p:txBody>
      </p:sp>
    </p:spTree>
    <p:extLst>
      <p:ext uri="{BB962C8B-B14F-4D97-AF65-F5344CB8AC3E}">
        <p14:creationId xmlns:p14="http://schemas.microsoft.com/office/powerpoint/2010/main" val="315714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Models -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937"/>
            <a:ext cx="6588512" cy="4351338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An ensemble </a:t>
            </a:r>
            <a:r>
              <a:rPr lang="en-US" b="1" dirty="0"/>
              <a:t>B</a:t>
            </a:r>
            <a:r>
              <a:rPr lang="en-US" dirty="0"/>
              <a:t>ootstrap </a:t>
            </a:r>
            <a:r>
              <a:rPr lang="en-US" b="1" dirty="0"/>
              <a:t>agg</a:t>
            </a:r>
            <a:r>
              <a:rPr lang="en-US" dirty="0"/>
              <a:t>regat</a:t>
            </a:r>
            <a:r>
              <a:rPr lang="en-US" b="1" dirty="0"/>
              <a:t>ing</a:t>
            </a:r>
            <a:r>
              <a:rPr lang="en-US" dirty="0"/>
              <a:t> (bagging) model that combines many decision trees</a:t>
            </a:r>
          </a:p>
          <a:p>
            <a:pPr lvl="1"/>
            <a:r>
              <a:rPr lang="en-US" dirty="0"/>
              <a:t>Suitable for handling large datasets with high dimensionality and complexity</a:t>
            </a:r>
          </a:p>
          <a:p>
            <a:pPr lvl="1"/>
            <a:r>
              <a:rPr lang="en-US" dirty="0" err="1"/>
              <a:t>randomForest</a:t>
            </a:r>
            <a:r>
              <a:rPr lang="en-US" dirty="0"/>
              <a:t>(</a:t>
            </a:r>
            <a:r>
              <a:rPr lang="en-US" dirty="0" err="1"/>
              <a:t>as.factor</a:t>
            </a:r>
            <a:r>
              <a:rPr lang="en-US" dirty="0"/>
              <a:t>(INCAPACITATING_FLAG)~., </a:t>
            </a:r>
            <a:r>
              <a:rPr lang="en-US" dirty="0" err="1"/>
              <a:t>crashtrain_balanced</a:t>
            </a:r>
            <a:r>
              <a:rPr lang="en-US" dirty="0"/>
              <a:t>, proximity=T, importance=T)</a:t>
            </a:r>
          </a:p>
        </p:txBody>
      </p:sp>
      <p:pic>
        <p:nvPicPr>
          <p:cNvPr id="5" name="Content Placeholder 5" descr="A comparison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25B4E7E2-15EB-9C70-83C3-E43EE76E4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303"/>
          <a:stretch/>
        </p:blipFill>
        <p:spPr>
          <a:xfrm>
            <a:off x="7649633" y="1479937"/>
            <a:ext cx="38807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4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Models - GBM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48" y="1479937"/>
            <a:ext cx="6543908" cy="4764746"/>
          </a:xfrm>
        </p:spPr>
        <p:txBody>
          <a:bodyPr>
            <a:normAutofit/>
          </a:bodyPr>
          <a:lstStyle/>
          <a:p>
            <a:r>
              <a:rPr lang="en-US" dirty="0"/>
              <a:t>Generalized Boosting Regression</a:t>
            </a:r>
          </a:p>
          <a:p>
            <a:pPr lvl="1"/>
            <a:r>
              <a:rPr lang="en-US" dirty="0"/>
              <a:t>An ensemble gradient boosting model similar to random forest but iteratively trains weak learners to improve model performance.</a:t>
            </a:r>
          </a:p>
          <a:p>
            <a:pPr lvl="1"/>
            <a:r>
              <a:rPr lang="en-US" dirty="0"/>
              <a:t>Suitable when you can tolerate longer training times</a:t>
            </a:r>
          </a:p>
          <a:p>
            <a:pPr lvl="1"/>
            <a:r>
              <a:rPr lang="en-US" dirty="0"/>
              <a:t>Use cross-validation to find the optimal # of iterations</a:t>
            </a:r>
          </a:p>
          <a:p>
            <a:pPr lvl="1"/>
            <a:r>
              <a:rPr lang="en-US" dirty="0" err="1"/>
              <a:t>gbm</a:t>
            </a:r>
            <a:r>
              <a:rPr lang="en-US" dirty="0"/>
              <a:t>(INCAPACITATING_FLAG~., data=</a:t>
            </a:r>
            <a:r>
              <a:rPr lang="en-US" dirty="0" err="1"/>
              <a:t>crashtrain_balanced</a:t>
            </a:r>
            <a:r>
              <a:rPr lang="en-US" dirty="0"/>
              <a:t>, distribution = '</a:t>
            </a:r>
            <a:r>
              <a:rPr lang="en-US" dirty="0" err="1"/>
              <a:t>bernoulli</a:t>
            </a:r>
            <a:r>
              <a:rPr lang="en-US" dirty="0"/>
              <a:t>', </a:t>
            </a:r>
            <a:r>
              <a:rPr lang="en-US" dirty="0" err="1"/>
              <a:t>n.trees</a:t>
            </a:r>
            <a:r>
              <a:rPr lang="en-US" dirty="0"/>
              <a:t> = 5000, shrinkage = 0.01, </a:t>
            </a:r>
            <a:r>
              <a:rPr lang="en-US" dirty="0" err="1"/>
              <a:t>interaction.depth</a:t>
            </a:r>
            <a:r>
              <a:rPr lang="en-US" dirty="0"/>
              <a:t> = 1, </a:t>
            </a:r>
            <a:r>
              <a:rPr lang="en-US" dirty="0" err="1"/>
              <a:t>cv.folds</a:t>
            </a:r>
            <a:r>
              <a:rPr lang="en-US" dirty="0"/>
              <a:t> = 10)</a:t>
            </a:r>
          </a:p>
        </p:txBody>
      </p:sp>
      <p:pic>
        <p:nvPicPr>
          <p:cNvPr id="4" name="Content Placeholder 5" descr="A comparison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BBA0067C-C73E-D6C1-3A18-BE232F2BA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14" t="-256" r="589" b="256"/>
          <a:stretch/>
        </p:blipFill>
        <p:spPr>
          <a:xfrm>
            <a:off x="7649633" y="1479937"/>
            <a:ext cx="38807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3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Results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5D078D5F-0530-6394-64EE-2204804C9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207620"/>
              </p:ext>
            </p:extLst>
          </p:nvPr>
        </p:nvGraphicFramePr>
        <p:xfrm>
          <a:off x="1197243" y="2670013"/>
          <a:ext cx="9004299" cy="1571625"/>
        </p:xfrm>
        <a:graphic>
          <a:graphicData uri="http://schemas.openxmlformats.org/drawingml/2006/table">
            <a:tbl>
              <a:tblPr firstRow="1" firstCol="1" bandRow="1"/>
              <a:tblGrid>
                <a:gridCol w="1205001">
                  <a:extLst>
                    <a:ext uri="{9D8B030D-6E8A-4147-A177-3AD203B41FA5}">
                      <a16:colId xmlns:a16="http://schemas.microsoft.com/office/drawing/2014/main" val="209488813"/>
                    </a:ext>
                  </a:extLst>
                </a:gridCol>
                <a:gridCol w="825473">
                  <a:extLst>
                    <a:ext uri="{9D8B030D-6E8A-4147-A177-3AD203B41FA5}">
                      <a16:colId xmlns:a16="http://schemas.microsoft.com/office/drawing/2014/main" val="2601800020"/>
                    </a:ext>
                  </a:extLst>
                </a:gridCol>
                <a:gridCol w="825473">
                  <a:extLst>
                    <a:ext uri="{9D8B030D-6E8A-4147-A177-3AD203B41FA5}">
                      <a16:colId xmlns:a16="http://schemas.microsoft.com/office/drawing/2014/main" val="652886368"/>
                    </a:ext>
                  </a:extLst>
                </a:gridCol>
                <a:gridCol w="218229">
                  <a:extLst>
                    <a:ext uri="{9D8B030D-6E8A-4147-A177-3AD203B41FA5}">
                      <a16:colId xmlns:a16="http://schemas.microsoft.com/office/drawing/2014/main" val="3825873361"/>
                    </a:ext>
                  </a:extLst>
                </a:gridCol>
                <a:gridCol w="1205001">
                  <a:extLst>
                    <a:ext uri="{9D8B030D-6E8A-4147-A177-3AD203B41FA5}">
                      <a16:colId xmlns:a16="http://schemas.microsoft.com/office/drawing/2014/main" val="2699785985"/>
                    </a:ext>
                  </a:extLst>
                </a:gridCol>
                <a:gridCol w="825473">
                  <a:extLst>
                    <a:ext uri="{9D8B030D-6E8A-4147-A177-3AD203B41FA5}">
                      <a16:colId xmlns:a16="http://schemas.microsoft.com/office/drawing/2014/main" val="3508638014"/>
                    </a:ext>
                  </a:extLst>
                </a:gridCol>
                <a:gridCol w="825473">
                  <a:extLst>
                    <a:ext uri="{9D8B030D-6E8A-4147-A177-3AD203B41FA5}">
                      <a16:colId xmlns:a16="http://schemas.microsoft.com/office/drawing/2014/main" val="2820380688"/>
                    </a:ext>
                  </a:extLst>
                </a:gridCol>
                <a:gridCol w="218229">
                  <a:extLst>
                    <a:ext uri="{9D8B030D-6E8A-4147-A177-3AD203B41FA5}">
                      <a16:colId xmlns:a16="http://schemas.microsoft.com/office/drawing/2014/main" val="2297152041"/>
                    </a:ext>
                  </a:extLst>
                </a:gridCol>
                <a:gridCol w="1205001">
                  <a:extLst>
                    <a:ext uri="{9D8B030D-6E8A-4147-A177-3AD203B41FA5}">
                      <a16:colId xmlns:a16="http://schemas.microsoft.com/office/drawing/2014/main" val="1543720268"/>
                    </a:ext>
                  </a:extLst>
                </a:gridCol>
                <a:gridCol w="825473">
                  <a:extLst>
                    <a:ext uri="{9D8B030D-6E8A-4147-A177-3AD203B41FA5}">
                      <a16:colId xmlns:a16="http://schemas.microsoft.com/office/drawing/2014/main" val="1341168826"/>
                    </a:ext>
                  </a:extLst>
                </a:gridCol>
                <a:gridCol w="825473">
                  <a:extLst>
                    <a:ext uri="{9D8B030D-6E8A-4147-A177-3AD203B41FA5}">
                      <a16:colId xmlns:a16="http://schemas.microsoft.com/office/drawing/2014/main" val="214129969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Logit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GBM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31054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51557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550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 Error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 Error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Test Error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0.027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3793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Specificity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0.686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Specificity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Specificity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34220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53766A9-43D1-F3AB-AE73-EEFBC9FAC828}"/>
              </a:ext>
            </a:extLst>
          </p:cNvPr>
          <p:cNvSpPr txBox="1"/>
          <p:nvPr/>
        </p:nvSpPr>
        <p:spPr>
          <a:xfrm>
            <a:off x="2627495" y="5084956"/>
            <a:ext cx="7221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Error: Proportion of errors overall.  </a:t>
            </a:r>
            <a:r>
              <a:rPr lang="en-US" b="1" dirty="0">
                <a:solidFill>
                  <a:srgbClr val="00B050"/>
                </a:solidFill>
              </a:rPr>
              <a:t>Low = good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Specificity: Proportion of correctly IDed negative results. </a:t>
            </a:r>
            <a:r>
              <a:rPr lang="en-US" b="1" dirty="0">
                <a:solidFill>
                  <a:srgbClr val="00B050"/>
                </a:solidFill>
              </a:rPr>
              <a:t>High = good</a:t>
            </a:r>
          </a:p>
        </p:txBody>
      </p:sp>
    </p:spTree>
    <p:extLst>
      <p:ext uri="{BB962C8B-B14F-4D97-AF65-F5344CB8AC3E}">
        <p14:creationId xmlns:p14="http://schemas.microsoft.com/office/powerpoint/2010/main" val="359575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challenges</a:t>
            </a:r>
          </a:p>
          <a:p>
            <a:pPr lvl="1"/>
            <a:r>
              <a:rPr lang="en-US" dirty="0"/>
              <a:t>Unbalanced data</a:t>
            </a:r>
          </a:p>
          <a:p>
            <a:pPr lvl="1"/>
            <a:r>
              <a:rPr lang="en-US" dirty="0"/>
              <a:t>Truthful reported values</a:t>
            </a:r>
          </a:p>
          <a:p>
            <a:pPr lvl="1"/>
            <a:endParaRPr lang="en-US" dirty="0"/>
          </a:p>
          <a:p>
            <a:r>
              <a:rPr lang="en-US" dirty="0"/>
              <a:t>Different interpretations</a:t>
            </a:r>
          </a:p>
          <a:p>
            <a:pPr lvl="1"/>
            <a:r>
              <a:rPr lang="en-US" dirty="0"/>
              <a:t>Best for overall accuracy: Generalized Boosting Regression</a:t>
            </a:r>
          </a:p>
          <a:p>
            <a:pPr lvl="1"/>
            <a:r>
              <a:rPr lang="en-US" dirty="0"/>
              <a:t>Best for predicting incapacitating events: Logistic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0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More Details</a:t>
            </a:r>
          </a:p>
        </p:txBody>
      </p:sp>
      <p:pic>
        <p:nvPicPr>
          <p:cNvPr id="5" name="Content Placeholder 4" descr="A qr code with a blue hexag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D671726-5D13-2397-A4EE-1500DCF9A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8932" y="1603216"/>
            <a:ext cx="4351338" cy="4351338"/>
          </a:xfrm>
          <a:ln>
            <a:noFill/>
          </a:ln>
        </p:spPr>
      </p:pic>
      <p:pic>
        <p:nvPicPr>
          <p:cNvPr id="6" name="Content Placeholder 4">
            <a:hlinkClick r:id="rId4"/>
            <a:extLst>
              <a:ext uri="{FF2B5EF4-FFF2-40B4-BE49-F238E27FC236}">
                <a16:creationId xmlns:a16="http://schemas.microsoft.com/office/drawing/2014/main" id="{C239DB4B-D413-B49E-86C4-1E0568279C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530262" y="1603216"/>
            <a:ext cx="4351338" cy="4351338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FC74-6534-D34B-25E3-CF7F6CA60037}"/>
              </a:ext>
            </a:extLst>
          </p:cNvPr>
          <p:cNvSpPr txBox="1"/>
          <p:nvPr/>
        </p:nvSpPr>
        <p:spPr>
          <a:xfrm>
            <a:off x="1368932" y="5986392"/>
            <a:ext cx="4351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Explore the data using an interactive map on ArcGIS Online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61FB9-7840-EC44-A570-C990AC228ADA}"/>
              </a:ext>
            </a:extLst>
          </p:cNvPr>
          <p:cNvSpPr txBox="1"/>
          <p:nvPr/>
        </p:nvSpPr>
        <p:spPr>
          <a:xfrm>
            <a:off x="6530261" y="5954554"/>
            <a:ext cx="43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View the code and data used on GitHub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1026C-7517-0371-643C-F21AB9BD81DB}"/>
              </a:ext>
            </a:extLst>
          </p:cNvPr>
          <p:cNvSpPr txBox="1"/>
          <p:nvPr/>
        </p:nvSpPr>
        <p:spPr>
          <a:xfrm>
            <a:off x="1734004" y="946238"/>
            <a:ext cx="8819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Scan</a:t>
            </a:r>
            <a:r>
              <a:rPr lang="en-US" sz="2800" dirty="0"/>
              <a:t> or </a:t>
            </a:r>
            <a:r>
              <a:rPr lang="en-US" sz="2800" b="1" dirty="0"/>
              <a:t>click</a:t>
            </a:r>
            <a:r>
              <a:rPr lang="en-US" sz="2800" dirty="0"/>
              <a:t> below for more resources about this study</a:t>
            </a:r>
          </a:p>
        </p:txBody>
      </p:sp>
    </p:spTree>
    <p:extLst>
      <p:ext uri="{BB962C8B-B14F-4D97-AF65-F5344CB8AC3E}">
        <p14:creationId xmlns:p14="http://schemas.microsoft.com/office/powerpoint/2010/main" val="1142648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5996-2E4B-E6FE-D04D-26FA4EE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1431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7128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Unintentional accidents were the #3 in leading cause of death in Florida during 2022 (Florida Department of Heath</a:t>
            </a:r>
            <a:r>
              <a:rPr lang="en-US" baseline="30000" dirty="0"/>
              <a:t>1</a:t>
            </a:r>
            <a:r>
              <a:rPr lang="en-US" dirty="0"/>
              <a:t>)</a:t>
            </a:r>
          </a:p>
          <a:p>
            <a:r>
              <a:rPr lang="en-US" dirty="0"/>
              <a:t>Federal programs, like Vision Zero, help communities eliminate traffic fatalities and serious injuries by improving safety measures.</a:t>
            </a:r>
          </a:p>
          <a:p>
            <a:r>
              <a:rPr lang="en-US" dirty="0"/>
              <a:t>Signal Four Analytics receives tabular and geospatial crash data from Florida Department of Highway Safety and Motor Vehicles (FLHSMV)</a:t>
            </a:r>
          </a:p>
          <a:p>
            <a:r>
              <a:rPr lang="en-US" b="1" dirty="0"/>
              <a:t>Q: How well can machine learning predict incapacitating events?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49F71-808B-94AD-866C-532A99EB66BC}"/>
              </a:ext>
            </a:extLst>
          </p:cNvPr>
          <p:cNvSpPr txBox="1"/>
          <p:nvPr/>
        </p:nvSpPr>
        <p:spPr>
          <a:xfrm>
            <a:off x="172003" y="6399127"/>
            <a:ext cx="66992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30000" dirty="0"/>
              <a:t>1 </a:t>
            </a:r>
            <a:r>
              <a:rPr lang="en-US" sz="1000" dirty="0">
                <a:hlinkClick r:id="rId2"/>
              </a:rPr>
              <a:t>https://www.flhealthcharts.gov/ChartsReports/rdPage.aspx?rdReport=ChartsProfiles.LeadingCausesOfDeathProfile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445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Study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64" y="1224404"/>
            <a:ext cx="5933936" cy="4589987"/>
          </a:xfrm>
        </p:spPr>
        <p:txBody>
          <a:bodyPr/>
          <a:lstStyle/>
          <a:p>
            <a:r>
              <a:rPr lang="en-US" dirty="0"/>
              <a:t>Hillsborough County, Florida, USA</a:t>
            </a:r>
          </a:p>
          <a:p>
            <a:r>
              <a:rPr lang="en-US" dirty="0"/>
              <a:t>3 incorporated cities</a:t>
            </a:r>
          </a:p>
          <a:p>
            <a:pPr lvl="1"/>
            <a:r>
              <a:rPr lang="en-US" dirty="0"/>
              <a:t>Tampa</a:t>
            </a:r>
          </a:p>
          <a:p>
            <a:pPr lvl="1"/>
            <a:r>
              <a:rPr lang="en-US" dirty="0"/>
              <a:t>Plant City</a:t>
            </a:r>
          </a:p>
          <a:p>
            <a:pPr lvl="1"/>
            <a:r>
              <a:rPr lang="en-US" dirty="0"/>
              <a:t>Temple Terrace</a:t>
            </a:r>
          </a:p>
          <a:p>
            <a:r>
              <a:rPr lang="en-US" dirty="0"/>
              <a:t>Population</a:t>
            </a:r>
          </a:p>
          <a:p>
            <a:pPr lvl="1"/>
            <a:r>
              <a:rPr lang="en-US" dirty="0"/>
              <a:t>July 2023: </a:t>
            </a:r>
            <a:r>
              <a:rPr lang="en-US" b="1" dirty="0"/>
              <a:t>1,535,564</a:t>
            </a:r>
            <a:r>
              <a:rPr lang="en-US" dirty="0"/>
              <a:t> (U.S. Census Bureau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2050 Estimate: </a:t>
            </a:r>
            <a:r>
              <a:rPr lang="en-US" b="1" dirty="0"/>
              <a:t>2,017,294</a:t>
            </a:r>
            <a:r>
              <a:rPr lang="en-US" dirty="0"/>
              <a:t> (Plan Hillsborough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73F07F76-D9A7-B00B-28BE-CA945CDF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936" y="1028700"/>
            <a:ext cx="5715000" cy="571500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5D76CD-B7B4-BF45-117C-0DCBB73B6955}"/>
              </a:ext>
            </a:extLst>
          </p:cNvPr>
          <p:cNvSpPr txBox="1"/>
          <p:nvPr/>
        </p:nvSpPr>
        <p:spPr>
          <a:xfrm>
            <a:off x="162064" y="6254138"/>
            <a:ext cx="5524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30000" dirty="0"/>
              <a:t>2 </a:t>
            </a:r>
            <a:r>
              <a:rPr lang="en-US" sz="1000" dirty="0"/>
              <a:t> </a:t>
            </a:r>
            <a:r>
              <a:rPr lang="en-US" sz="1000" dirty="0">
                <a:hlinkClick r:id="rId3"/>
              </a:rPr>
              <a:t>https://www.census.gov/quickfacts/fact/table/hillsboroughcountyflorida/PST045223</a:t>
            </a:r>
            <a:endParaRPr lang="en-US" sz="1000" dirty="0"/>
          </a:p>
          <a:p>
            <a:r>
              <a:rPr lang="en-US" sz="1000" baseline="30000" dirty="0"/>
              <a:t>3</a:t>
            </a:r>
            <a:r>
              <a:rPr lang="en-US" sz="1000" dirty="0"/>
              <a:t>  </a:t>
            </a:r>
            <a:r>
              <a:rPr lang="en-US" sz="1000" dirty="0">
                <a:hlinkClick r:id="rId4"/>
              </a:rPr>
              <a:t>https://planhillsborough.org/county-to-reach-2-million-residents-and-1-4-million-jobs-by-2050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2940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437"/>
            <a:ext cx="10515600" cy="4973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2023 crash records from Signal Four Analytics</a:t>
            </a:r>
          </a:p>
          <a:p>
            <a:r>
              <a:rPr lang="en-US" dirty="0"/>
              <a:t>23/117 Signal Four columns + 2 generated columns selected for analysis = </a:t>
            </a:r>
            <a:r>
              <a:rPr lang="en-US" b="1" dirty="0"/>
              <a:t>25 predictors</a:t>
            </a:r>
          </a:p>
          <a:p>
            <a:r>
              <a:rPr lang="en-US" dirty="0"/>
              <a:t>Crash Severity simplified into 2 classifications</a:t>
            </a:r>
          </a:p>
          <a:p>
            <a:pPr lvl="1"/>
            <a:r>
              <a:rPr lang="en-US" dirty="0"/>
              <a:t>Fatality or Serious Injury = </a:t>
            </a:r>
            <a:r>
              <a:rPr lang="en-US" b="1" dirty="0">
                <a:solidFill>
                  <a:srgbClr val="FF0000"/>
                </a:solidFill>
              </a:rPr>
              <a:t>Incapacitating</a:t>
            </a:r>
          </a:p>
          <a:p>
            <a:pPr lvl="1"/>
            <a:r>
              <a:rPr lang="en-US" dirty="0"/>
              <a:t>No Injury or Injury = </a:t>
            </a:r>
            <a:r>
              <a:rPr lang="en-US" b="1" dirty="0">
                <a:solidFill>
                  <a:srgbClr val="0070C0"/>
                </a:solidFill>
              </a:rPr>
              <a:t>Non-incapacitating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/>
              <a:t>Peak traffic hours </a:t>
            </a:r>
          </a:p>
          <a:p>
            <a:pPr lvl="1"/>
            <a:r>
              <a:rPr lang="en-US" dirty="0"/>
              <a:t>AM Peak (07:00-10:00)</a:t>
            </a:r>
          </a:p>
          <a:p>
            <a:pPr lvl="1"/>
            <a:r>
              <a:rPr lang="en-US" dirty="0"/>
              <a:t>Mid Peak (10:00-16:00)</a:t>
            </a:r>
          </a:p>
          <a:p>
            <a:pPr lvl="1"/>
            <a:r>
              <a:rPr lang="en-US" dirty="0"/>
              <a:t>PM Peak (16:00-19:00)</a:t>
            </a:r>
          </a:p>
          <a:p>
            <a:pPr lvl="1"/>
            <a:r>
              <a:rPr lang="en-US" dirty="0"/>
              <a:t>Weekend Peak (06:00-20:00)</a:t>
            </a:r>
          </a:p>
          <a:p>
            <a:pPr lvl="1"/>
            <a:r>
              <a:rPr lang="en-US" dirty="0"/>
              <a:t>Off Peak for all other times</a:t>
            </a:r>
          </a:p>
        </p:txBody>
      </p:sp>
    </p:spTree>
    <p:extLst>
      <p:ext uri="{BB962C8B-B14F-4D97-AF65-F5344CB8AC3E}">
        <p14:creationId xmlns:p14="http://schemas.microsoft.com/office/powerpoint/2010/main" val="343327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Attributes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758A9B6-C81A-8A0E-C29C-A6B3C1090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250802"/>
              </p:ext>
            </p:extLst>
          </p:nvPr>
        </p:nvGraphicFramePr>
        <p:xfrm>
          <a:off x="346841" y="966950"/>
          <a:ext cx="11414235" cy="567958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168946">
                  <a:extLst>
                    <a:ext uri="{9D8B030D-6E8A-4147-A177-3AD203B41FA5}">
                      <a16:colId xmlns:a16="http://schemas.microsoft.com/office/drawing/2014/main" val="4136004774"/>
                    </a:ext>
                  </a:extLst>
                </a:gridCol>
                <a:gridCol w="7245289">
                  <a:extLst>
                    <a:ext uri="{9D8B030D-6E8A-4147-A177-3AD203B41FA5}">
                      <a16:colId xmlns:a16="http://schemas.microsoft.com/office/drawing/2014/main" val="3268744756"/>
                    </a:ext>
                  </a:extLst>
                </a:gridCol>
              </a:tblGrid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Name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Description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1395876082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INCAPACITATING_FLAG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Binary response whether the crash severity resulted in a serious injury/fatality or not derived from S4_CRASH_TYPE_SIMPLIFIED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170758541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PEAK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Peak traffic period derived from CRASH_DATE_AND_TIME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52809706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TOTAL_NUMBER_OF_VEHICLES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Count of all vehicles involved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1241648608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TOTAL_NUMBER_OF_PERSONS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Count of all persons involved in the crash (drivers, passengers, and non-motorists)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785179866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RURAL_OR_URBAN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Check if the traffic crash occurred inside the corporate limits of the city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120745759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ROAD_SYSTEM_IDENTIFER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This classification is used to identify the primary road system on which the traffic crash occurred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668686951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ROAD_SURFACE_CONDITION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This classification is used to identify the surface condition of the street, road or highway at the time of the traffic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741903665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S4_CRASH_TYPE_SIMPLIFIED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Crash type simplified for practitioners who desire less detailed crash types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164011786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S4_DAY_OR_NIGHT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To identify if the crash happened in the daytime or nighttime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1882939929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S4_IS_AGGRESSIVE_DRIVING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the presence of aggressive driving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643691572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S4_IS_ALCOHOL_RELATED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the presence of alcohol by the driver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131667549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S4_IS_CMV_INVOLVED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the presence of a commercial motor vehicle is involved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877910875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S4_IS_DISTRACTED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the presence of driving distraction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746061383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S4_IS_DRUG_RELATED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if the crash is drug related due to refusal of drug test or positive drug test of driver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69815295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S4_IS_HIT_AND_RUN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if the crash is hit and run related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421242896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S4_IS_INTERSECTION_RELATED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if the crash is intersection related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4246854065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S4_IS_LANE_DEPARTURE_RELATED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the presence of lane departure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1422028379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S4_IS_SPEEDING_RELATED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if the crash is speed related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1226113398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S4_TRAILER_COUNT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Number of trailers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4255132243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S4_MOTORCYCLE_COUNT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Number of motorcycles in the crash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884655558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S4_MOPED_COUNT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Number of mopeds in the crash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387059553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S4_BICYCLIST_COUNT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Number of bicyclists in the crash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471611451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S4_AGING_DRIVER_COUNT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Number of aging drivers in the crash who are 65 or older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689657786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S4_TEENAGER_DRIVER_COUNT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The number of drivers involved in the crash whose age at time of crash is between 15 and 19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265079369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S4_UNRESTRAINED_COUNT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Number of motor vehicle occupants not using restraint system(s) at time of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19724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74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Crash Locations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98956E3-1F04-6447-CA4C-11384256B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9606" y="1052597"/>
            <a:ext cx="5216891" cy="5171526"/>
          </a:xfrm>
          <a:prstGeom prst="rect">
            <a:avLst/>
          </a:prstGeom>
        </p:spPr>
      </p:pic>
      <p:pic>
        <p:nvPicPr>
          <p:cNvPr id="9" name="Picture 8" descr="A graph of a road way&#10;&#10;Description automatically generated with medium confidence">
            <a:extLst>
              <a:ext uri="{FF2B5EF4-FFF2-40B4-BE49-F238E27FC236}">
                <a16:creationId xmlns:a16="http://schemas.microsoft.com/office/drawing/2014/main" id="{22B2ECA4-11BC-B5A3-2AF5-DA47CAAF5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77" y="914400"/>
            <a:ext cx="4851133" cy="2997972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816EDF-168A-1669-72C3-9C9AB2F9EC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1263" y="3885061"/>
            <a:ext cx="4851133" cy="2973124"/>
          </a:xfrm>
          <a:prstGeom prst="rect">
            <a:avLst/>
          </a:prstGeom>
          <a:ln>
            <a:noFill/>
          </a:ln>
        </p:spPr>
      </p:pic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9C4DA7A5-08C3-FA79-4DD0-D8A3F66D300D}"/>
              </a:ext>
            </a:extLst>
          </p:cNvPr>
          <p:cNvCxnSpPr>
            <a:cxnSpLocks/>
            <a:endCxn id="10" idx="3"/>
          </p:cNvCxnSpPr>
          <p:nvPr/>
        </p:nvCxnSpPr>
        <p:spPr>
          <a:xfrm rot="16200000" flipH="1">
            <a:off x="3635164" y="3674391"/>
            <a:ext cx="2967090" cy="427374"/>
          </a:xfrm>
          <a:prstGeom prst="bentConnector4">
            <a:avLst>
              <a:gd name="adj1" fmla="val 24949"/>
              <a:gd name="adj2" fmla="val 1534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0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Crash Summary</a:t>
            </a:r>
          </a:p>
        </p:txBody>
      </p:sp>
      <p:pic>
        <p:nvPicPr>
          <p:cNvPr id="7" name="Picture 6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28CE5D6C-EDC1-254A-CAA9-0D7BEA9E8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87" y="1055072"/>
            <a:ext cx="4590288" cy="2832863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B8AF20-CF89-EA30-F184-C7130F2FB9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3662" y="3886746"/>
            <a:ext cx="4591249" cy="2833457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2C1B09-D166-28FE-52B3-7547743CAC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07631" y="1055072"/>
            <a:ext cx="4590287" cy="2832863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80756C-7BA0-0D3A-764A-B952763CA8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363906" y="3887936"/>
            <a:ext cx="4591249" cy="2833457"/>
          </a:xfrm>
          <a:prstGeom prst="rect">
            <a:avLst/>
          </a:prstGeom>
          <a:ln>
            <a:noFill/>
          </a:ln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B5BCE9D-B688-E0EE-7C91-581E4707B6F4}"/>
              </a:ext>
            </a:extLst>
          </p:cNvPr>
          <p:cNvCxnSpPr>
            <a:cxnSpLocks/>
            <a:endCxn id="8" idx="3"/>
          </p:cNvCxnSpPr>
          <p:nvPr/>
        </p:nvCxnSpPr>
        <p:spPr>
          <a:xfrm rot="16200000" flipH="1">
            <a:off x="3677221" y="3695785"/>
            <a:ext cx="2770482" cy="444897"/>
          </a:xfrm>
          <a:prstGeom prst="bentConnector4">
            <a:avLst>
              <a:gd name="adj1" fmla="val 24432"/>
              <a:gd name="adj2" fmla="val 1513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7890A36-F641-C5F9-9B9A-630F8B477684}"/>
              </a:ext>
            </a:extLst>
          </p:cNvPr>
          <p:cNvCxnSpPr>
            <a:cxnSpLocks/>
            <a:endCxn id="10" idx="3"/>
          </p:cNvCxnSpPr>
          <p:nvPr/>
        </p:nvCxnSpPr>
        <p:spPr>
          <a:xfrm rot="16200000" flipH="1">
            <a:off x="9307500" y="3657009"/>
            <a:ext cx="2855755" cy="439555"/>
          </a:xfrm>
          <a:prstGeom prst="bentConnector4">
            <a:avLst>
              <a:gd name="adj1" fmla="val 25195"/>
              <a:gd name="adj2" fmla="val 1520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0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F6D0E-3160-7B0C-A696-D9E4E3419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Split data into training and testing subsets</a:t>
                </a:r>
              </a:p>
              <a:p>
                <a:r>
                  <a:rPr lang="en-US" dirty="0"/>
                  <a:t>Handle unbalanced data</a:t>
                </a:r>
              </a:p>
              <a:p>
                <a:pPr lvl="1"/>
                <a:r>
                  <a:rPr lang="en-US" dirty="0"/>
                  <a:t>1,083 Incapacitating (</a:t>
                </a:r>
                <a:r>
                  <a:rPr lang="en-US" i="1" dirty="0"/>
                  <a:t>2.5%) </a:t>
                </a:r>
                <a:r>
                  <a:rPr lang="en-US" dirty="0"/>
                  <a:t>and 42,877 Non-incapacitating (</a:t>
                </a:r>
                <a:r>
                  <a:rPr lang="en-US" i="1" dirty="0"/>
                  <a:t>97.5%)</a:t>
                </a:r>
              </a:p>
              <a:p>
                <a:pPr lvl="1"/>
                <a:r>
                  <a:rPr lang="en-US" dirty="0"/>
                  <a:t>Randomly Over Sampling Examples (ROSE) balances data by synthetically sampling training data</a:t>
                </a:r>
              </a:p>
              <a:p>
                <a:pPr lvl="1"/>
                <a:r>
                  <a:rPr lang="en-US" dirty="0"/>
                  <a:t>ROSE(INCAPACITATING_FLAG~., </a:t>
                </a:r>
                <a:r>
                  <a:rPr lang="en-US" dirty="0" err="1"/>
                  <a:t>crashtrain</a:t>
                </a:r>
                <a:r>
                  <a:rPr lang="en-US" dirty="0"/>
                  <a:t>, N=2000)</a:t>
                </a:r>
              </a:p>
              <a:p>
                <a:r>
                  <a:rPr lang="en-US" dirty="0"/>
                  <a:t>3 models used and compared testing error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dirty="0"/>
                  <a:t>) and specificity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F6D0E-3160-7B0C-A696-D9E4E3419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31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Model - Logit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898" y="1468903"/>
            <a:ext cx="5060795" cy="40930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A probabilistic classification model used for binary classification</a:t>
            </a:r>
          </a:p>
          <a:p>
            <a:pPr lvl="1"/>
            <a:r>
              <a:rPr lang="en-US" dirty="0"/>
              <a:t>Suitable for scenarios when you need to understand probability of the response variable</a:t>
            </a:r>
          </a:p>
          <a:p>
            <a:pPr lvl="1"/>
            <a:r>
              <a:rPr lang="en-US" dirty="0"/>
              <a:t>Stepwise variable section via Akaike information criterion (AIC)</a:t>
            </a:r>
          </a:p>
          <a:p>
            <a:pPr lvl="1"/>
            <a:r>
              <a:rPr lang="en-US" dirty="0"/>
              <a:t>step(</a:t>
            </a:r>
            <a:r>
              <a:rPr lang="en-US" dirty="0" err="1"/>
              <a:t>glm</a:t>
            </a:r>
            <a:r>
              <a:rPr lang="en-US" dirty="0"/>
              <a:t>(INCAPACITATING_FLAG~., data = </a:t>
            </a:r>
            <a:r>
              <a:rPr lang="en-US" dirty="0" err="1"/>
              <a:t>crashtrain_balanced</a:t>
            </a:r>
            <a:r>
              <a:rPr lang="en-US" dirty="0"/>
              <a:t>), trace = F)</a:t>
            </a:r>
          </a:p>
          <a:p>
            <a:pPr lvl="1"/>
            <a:r>
              <a:rPr lang="en-US" dirty="0"/>
              <a:t>Selected 16 predictors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10D9D8-AF61-F021-6276-065800D0C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67916"/>
              </p:ext>
            </p:extLst>
          </p:nvPr>
        </p:nvGraphicFramePr>
        <p:xfrm>
          <a:off x="1598430" y="5561944"/>
          <a:ext cx="8995139" cy="812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339507">
                  <a:extLst>
                    <a:ext uri="{9D8B030D-6E8A-4147-A177-3AD203B41FA5}">
                      <a16:colId xmlns:a16="http://schemas.microsoft.com/office/drawing/2014/main" val="3379094557"/>
                    </a:ext>
                  </a:extLst>
                </a:gridCol>
                <a:gridCol w="1993691">
                  <a:extLst>
                    <a:ext uri="{9D8B030D-6E8A-4147-A177-3AD203B41FA5}">
                      <a16:colId xmlns:a16="http://schemas.microsoft.com/office/drawing/2014/main" val="859686904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3486381280"/>
                    </a:ext>
                  </a:extLst>
                </a:gridCol>
                <a:gridCol w="2293495">
                  <a:extLst>
                    <a:ext uri="{9D8B030D-6E8A-4147-A177-3AD203B41FA5}">
                      <a16:colId xmlns:a16="http://schemas.microsoft.com/office/drawing/2014/main" val="23811819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TOAL</a:t>
                      </a:r>
                      <a:r>
                        <a:rPr lang="en-US" sz="1200" u="none" strike="noStrike" dirty="0">
                          <a:effectLst/>
                        </a:rPr>
                        <a:t>_</a:t>
                      </a: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NUMBER</a:t>
                      </a:r>
                      <a:r>
                        <a:rPr lang="en-US" sz="1200" u="none" strike="noStrike" dirty="0">
                          <a:effectLst/>
                        </a:rPr>
                        <a:t>_OF_VEHICLES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S4_CRASH_TYPE_SIMPLIFIED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S4_IS_DRUG_RELATED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S4_MOTORCYCLE_COUNT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537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TOTAL_NUMBER_OF_PERSONS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S4_IS_AGGRESSIVE_DRIVING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S4_IS_HIT_AND_RUN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S4_MOPED_COUNT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967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RURAL_OR_URBAN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S4_IS_ALCOHOL_RELATED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S4_IS_INTERSECTION_RELATED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S4_AGING_DRIVER_COUNT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59595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ROAD_SYSTEM_IDENTIFER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S4_IS_CMV_INVOLVED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S4_IS_LANE_DEPARTURE_RELATED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S4_UNRESTRAINED_COUNT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40586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6FE939D-F3AF-7C6A-C983-B0A476804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369" y="1582235"/>
            <a:ext cx="41402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1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1091</TotalTime>
  <Words>1188</Words>
  <Application>Microsoft Macintosh PowerPoint</Application>
  <PresentationFormat>Widescreen</PresentationFormat>
  <Paragraphs>185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Aptos Narrow</vt:lpstr>
      <vt:lpstr>Arial</vt:lpstr>
      <vt:lpstr>Calibri</vt:lpstr>
      <vt:lpstr>Cambria Math</vt:lpstr>
      <vt:lpstr>Helvetica</vt:lpstr>
      <vt:lpstr>Office Theme</vt:lpstr>
      <vt:lpstr>Predictive Analysis of Crash Incidents in Hillsborough County</vt:lpstr>
      <vt:lpstr>Introduction</vt:lpstr>
      <vt:lpstr>Study Area</vt:lpstr>
      <vt:lpstr>Data</vt:lpstr>
      <vt:lpstr>Attributes</vt:lpstr>
      <vt:lpstr>Crash Locations</vt:lpstr>
      <vt:lpstr>Crash Summary</vt:lpstr>
      <vt:lpstr>Methodology</vt:lpstr>
      <vt:lpstr>Model - Logit</vt:lpstr>
      <vt:lpstr>Models - RF</vt:lpstr>
      <vt:lpstr>Models - GBM</vt:lpstr>
      <vt:lpstr>Results</vt:lpstr>
      <vt:lpstr>Conclusion</vt:lpstr>
      <vt:lpstr>More Details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of Crash Incidents in Hillsborough County</dc:title>
  <dc:creator>Fethe, Bo J</dc:creator>
  <cp:lastModifiedBy>Fethe, Bo J</cp:lastModifiedBy>
  <cp:revision>16</cp:revision>
  <dcterms:created xsi:type="dcterms:W3CDTF">2024-03-27T02:09:19Z</dcterms:created>
  <dcterms:modified xsi:type="dcterms:W3CDTF">2024-03-29T06:04:29Z</dcterms:modified>
</cp:coreProperties>
</file>