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1" r:id="rId1"/>
  </p:sldMasterIdLst>
  <p:notesMasterIdLst>
    <p:notesMasterId r:id="rId16"/>
  </p:notesMasterIdLst>
  <p:sldIdLst>
    <p:sldId id="256" r:id="rId2"/>
    <p:sldId id="257" r:id="rId3"/>
    <p:sldId id="273" r:id="rId4"/>
    <p:sldId id="265" r:id="rId5"/>
    <p:sldId id="264" r:id="rId6"/>
    <p:sldId id="269" r:id="rId7"/>
    <p:sldId id="275" r:id="rId8"/>
    <p:sldId id="276" r:id="rId9"/>
    <p:sldId id="272" r:id="rId10"/>
    <p:sldId id="270" r:id="rId11"/>
    <p:sldId id="271" r:id="rId12"/>
    <p:sldId id="267" r:id="rId13"/>
    <p:sldId id="268"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2D69D-E71F-1C40-B828-C882C09DB046}" v="114" dt="2024-03-29T06:03:12.689"/>
    <p1510:client id="{722DB55E-0DEA-564B-8613-7AE7069066E9}" v="13" dt="2024-03-29T20:20:52.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7"/>
    <p:restoredTop sz="82313"/>
  </p:normalViewPr>
  <p:slideViewPr>
    <p:cSldViewPr snapToGrid="0">
      <p:cViewPr varScale="1">
        <p:scale>
          <a:sx n="104" d="100"/>
          <a:sy n="104" d="100"/>
        </p:scale>
        <p:origin x="144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the, Bo J" userId="S::bfethe3@gatech.edu::5645b770-a023-4ba0-b1b0-9cb089426b59" providerId="AD" clId="Web-{41A97A1D-EC13-46E0-AEE7-1D226BE77F84}"/>
    <pc:docChg chg="modSld">
      <pc:chgData name="Fethe, Bo J" userId="S::bfethe3@gatech.edu::5645b770-a023-4ba0-b1b0-9cb089426b59" providerId="AD" clId="Web-{41A97A1D-EC13-46E0-AEE7-1D226BE77F84}" dt="2024-03-28T13:19:56.907" v="9"/>
      <pc:docMkLst>
        <pc:docMk/>
      </pc:docMkLst>
      <pc:sldChg chg="modSp">
        <pc:chgData name="Fethe, Bo J" userId="S::bfethe3@gatech.edu::5645b770-a023-4ba0-b1b0-9cb089426b59" providerId="AD" clId="Web-{41A97A1D-EC13-46E0-AEE7-1D226BE77F84}" dt="2024-03-28T13:19:01.702" v="2"/>
        <pc:sldMkLst>
          <pc:docMk/>
          <pc:sldMk cId="1473603429" sldId="269"/>
        </pc:sldMkLst>
        <pc:picChg chg="mod">
          <ac:chgData name="Fethe, Bo J" userId="S::bfethe3@gatech.edu::5645b770-a023-4ba0-b1b0-9cb089426b59" providerId="AD" clId="Web-{41A97A1D-EC13-46E0-AEE7-1D226BE77F84}" dt="2024-03-28T13:18:29.858" v="0"/>
          <ac:picMkLst>
            <pc:docMk/>
            <pc:sldMk cId="1473603429" sldId="269"/>
            <ac:picMk id="9" creationId="{22B2ECA4-11BC-B5A3-2AF5-DA47CAAF5515}"/>
          </ac:picMkLst>
        </pc:picChg>
        <pc:picChg chg="mod">
          <ac:chgData name="Fethe, Bo J" userId="S::bfethe3@gatech.edu::5645b770-a023-4ba0-b1b0-9cb089426b59" providerId="AD" clId="Web-{41A97A1D-EC13-46E0-AEE7-1D226BE77F84}" dt="2024-03-28T13:19:01.702" v="2"/>
          <ac:picMkLst>
            <pc:docMk/>
            <pc:sldMk cId="1473603429" sldId="269"/>
            <ac:picMk id="10" creationId="{5C816EDF-168A-1669-72C3-9C9AB2F9EC0D}"/>
          </ac:picMkLst>
        </pc:picChg>
        <pc:cxnChg chg="mod">
          <ac:chgData name="Fethe, Bo J" userId="S::bfethe3@gatech.edu::5645b770-a023-4ba0-b1b0-9cb089426b59" providerId="AD" clId="Web-{41A97A1D-EC13-46E0-AEE7-1D226BE77F84}" dt="2024-03-28T13:18:45.874" v="1" actId="14100"/>
          <ac:cxnSpMkLst>
            <pc:docMk/>
            <pc:sldMk cId="1473603429" sldId="269"/>
            <ac:cxnSpMk id="15" creationId="{9C4DA7A5-08C3-FA79-4DD0-D8A3F66D300D}"/>
          </ac:cxnSpMkLst>
        </pc:cxnChg>
      </pc:sldChg>
      <pc:sldChg chg="modSp">
        <pc:chgData name="Fethe, Bo J" userId="S::bfethe3@gatech.edu::5645b770-a023-4ba0-b1b0-9cb089426b59" providerId="AD" clId="Web-{41A97A1D-EC13-46E0-AEE7-1D226BE77F84}" dt="2024-03-28T13:19:29.609" v="7"/>
        <pc:sldMkLst>
          <pc:docMk/>
          <pc:sldMk cId="2429409189" sldId="273"/>
        </pc:sldMkLst>
        <pc:picChg chg="mod">
          <ac:chgData name="Fethe, Bo J" userId="S::bfethe3@gatech.edu::5645b770-a023-4ba0-b1b0-9cb089426b59" providerId="AD" clId="Web-{41A97A1D-EC13-46E0-AEE7-1D226BE77F84}" dt="2024-03-28T13:19:29.609" v="7"/>
          <ac:picMkLst>
            <pc:docMk/>
            <pc:sldMk cId="2429409189" sldId="273"/>
            <ac:picMk id="6" creationId="{73F07F76-D9A7-B00B-28BE-CA945CDF76D3}"/>
          </ac:picMkLst>
        </pc:picChg>
      </pc:sldChg>
      <pc:sldChg chg="modSp">
        <pc:chgData name="Fethe, Bo J" userId="S::bfethe3@gatech.edu::5645b770-a023-4ba0-b1b0-9cb089426b59" providerId="AD" clId="Web-{41A97A1D-EC13-46E0-AEE7-1D226BE77F84}" dt="2024-03-28T13:19:56.907" v="9"/>
        <pc:sldMkLst>
          <pc:docMk/>
          <pc:sldMk cId="1142648994" sldId="274"/>
        </pc:sldMkLst>
        <pc:picChg chg="mod">
          <ac:chgData name="Fethe, Bo J" userId="S::bfethe3@gatech.edu::5645b770-a023-4ba0-b1b0-9cb089426b59" providerId="AD" clId="Web-{41A97A1D-EC13-46E0-AEE7-1D226BE77F84}" dt="2024-03-28T13:19:55.219" v="8"/>
          <ac:picMkLst>
            <pc:docMk/>
            <pc:sldMk cId="1142648994" sldId="274"/>
            <ac:picMk id="5" creationId="{2D671726-5D13-2397-A4EE-1500DCF9A3A6}"/>
          </ac:picMkLst>
        </pc:picChg>
        <pc:picChg chg="mod">
          <ac:chgData name="Fethe, Bo J" userId="S::bfethe3@gatech.edu::5645b770-a023-4ba0-b1b0-9cb089426b59" providerId="AD" clId="Web-{41A97A1D-EC13-46E0-AEE7-1D226BE77F84}" dt="2024-03-28T13:19:56.907" v="9"/>
          <ac:picMkLst>
            <pc:docMk/>
            <pc:sldMk cId="1142648994" sldId="274"/>
            <ac:picMk id="6" creationId="{C239DB4B-D413-B49E-86C4-1E0568279CB7}"/>
          </ac:picMkLst>
        </pc:picChg>
      </pc:sldChg>
      <pc:sldChg chg="modSp">
        <pc:chgData name="Fethe, Bo J" userId="S::bfethe3@gatech.edu::5645b770-a023-4ba0-b1b0-9cb089426b59" providerId="AD" clId="Web-{41A97A1D-EC13-46E0-AEE7-1D226BE77F84}" dt="2024-03-28T13:19:15.234" v="6"/>
        <pc:sldMkLst>
          <pc:docMk/>
          <pc:sldMk cId="3486102332" sldId="275"/>
        </pc:sldMkLst>
        <pc:picChg chg="mod">
          <ac:chgData name="Fethe, Bo J" userId="S::bfethe3@gatech.edu::5645b770-a023-4ba0-b1b0-9cb089426b59" providerId="AD" clId="Web-{41A97A1D-EC13-46E0-AEE7-1D226BE77F84}" dt="2024-03-28T13:19:09.031" v="3"/>
          <ac:picMkLst>
            <pc:docMk/>
            <pc:sldMk cId="3486102332" sldId="275"/>
            <ac:picMk id="7" creationId="{28CE5D6C-EDC1-254A-CAA9-0D7BEA9E8D82}"/>
          </ac:picMkLst>
        </pc:picChg>
        <pc:picChg chg="mod">
          <ac:chgData name="Fethe, Bo J" userId="S::bfethe3@gatech.edu::5645b770-a023-4ba0-b1b0-9cb089426b59" providerId="AD" clId="Web-{41A97A1D-EC13-46E0-AEE7-1D226BE77F84}" dt="2024-03-28T13:19:13.296" v="5"/>
          <ac:picMkLst>
            <pc:docMk/>
            <pc:sldMk cId="3486102332" sldId="275"/>
            <ac:picMk id="8" creationId="{17B8AF20-CF89-EA30-F184-C7130F2FB93A}"/>
          </ac:picMkLst>
        </pc:picChg>
        <pc:picChg chg="mod">
          <ac:chgData name="Fethe, Bo J" userId="S::bfethe3@gatech.edu::5645b770-a023-4ba0-b1b0-9cb089426b59" providerId="AD" clId="Web-{41A97A1D-EC13-46E0-AEE7-1D226BE77F84}" dt="2024-03-28T13:19:11.327" v="4"/>
          <ac:picMkLst>
            <pc:docMk/>
            <pc:sldMk cId="3486102332" sldId="275"/>
            <ac:picMk id="9" creationId="{7B2C1B09-D166-28FE-52B3-7547743CAC65}"/>
          </ac:picMkLst>
        </pc:picChg>
        <pc:picChg chg="mod">
          <ac:chgData name="Fethe, Bo J" userId="S::bfethe3@gatech.edu::5645b770-a023-4ba0-b1b0-9cb089426b59" providerId="AD" clId="Web-{41A97A1D-EC13-46E0-AEE7-1D226BE77F84}" dt="2024-03-28T13:19:15.234" v="6"/>
          <ac:picMkLst>
            <pc:docMk/>
            <pc:sldMk cId="3486102332" sldId="275"/>
            <ac:picMk id="10" creationId="{3680756C-7BA0-0D3A-764A-B952763CA8B6}"/>
          </ac:picMkLst>
        </pc:picChg>
      </pc:sldChg>
    </pc:docChg>
  </pc:docChgLst>
  <pc:docChgLst>
    <pc:chgData name="Fethe, Bo J" userId="5645b770-a023-4ba0-b1b0-9cb089426b59" providerId="ADAL" clId="{5DA2D69D-E71F-1C40-B828-C882C09DB046}"/>
    <pc:docChg chg="undo custSel addSld delSld modSld sldOrd">
      <pc:chgData name="Fethe, Bo J" userId="5645b770-a023-4ba0-b1b0-9cb089426b59" providerId="ADAL" clId="{5DA2D69D-E71F-1C40-B828-C882C09DB046}" dt="2024-03-29T06:04:22.596" v="1656" actId="20578"/>
      <pc:docMkLst>
        <pc:docMk/>
      </pc:docMkLst>
      <pc:sldChg chg="addSp delSp modSp mod setBg">
        <pc:chgData name="Fethe, Bo J" userId="5645b770-a023-4ba0-b1b0-9cb089426b59" providerId="ADAL" clId="{5DA2D69D-E71F-1C40-B828-C882C09DB046}" dt="2024-03-29T05:53:20.869" v="1561" actId="26606"/>
        <pc:sldMkLst>
          <pc:docMk/>
          <pc:sldMk cId="3157146444" sldId="256"/>
        </pc:sldMkLst>
        <pc:spChg chg="mod">
          <ac:chgData name="Fethe, Bo J" userId="5645b770-a023-4ba0-b1b0-9cb089426b59" providerId="ADAL" clId="{5DA2D69D-E71F-1C40-B828-C882C09DB046}" dt="2024-03-29T05:53:20.869" v="1561" actId="26606"/>
          <ac:spMkLst>
            <pc:docMk/>
            <pc:sldMk cId="3157146444" sldId="256"/>
            <ac:spMk id="2" creationId="{C59321F0-D695-6661-48AC-A872279751E8}"/>
          </ac:spMkLst>
        </pc:spChg>
        <pc:spChg chg="mod">
          <ac:chgData name="Fethe, Bo J" userId="5645b770-a023-4ba0-b1b0-9cb089426b59" providerId="ADAL" clId="{5DA2D69D-E71F-1C40-B828-C882C09DB046}" dt="2024-03-29T05:53:20.869" v="1561" actId="26606"/>
          <ac:spMkLst>
            <pc:docMk/>
            <pc:sldMk cId="3157146444" sldId="256"/>
            <ac:spMk id="3" creationId="{05EEFEE4-A462-E411-9721-B88D336EBD59}"/>
          </ac:spMkLst>
        </pc:spChg>
        <pc:spChg chg="add">
          <ac:chgData name="Fethe, Bo J" userId="5645b770-a023-4ba0-b1b0-9cb089426b59" providerId="ADAL" clId="{5DA2D69D-E71F-1C40-B828-C882C09DB046}" dt="2024-03-29T05:53:20.869" v="1561" actId="26606"/>
          <ac:spMkLst>
            <pc:docMk/>
            <pc:sldMk cId="3157146444" sldId="256"/>
            <ac:spMk id="8" creationId="{6F5A5072-7B47-4D32-B52A-4EBBF590B8A5}"/>
          </ac:spMkLst>
        </pc:spChg>
        <pc:spChg chg="add del">
          <ac:chgData name="Fethe, Bo J" userId="5645b770-a023-4ba0-b1b0-9cb089426b59" providerId="ADAL" clId="{5DA2D69D-E71F-1C40-B828-C882C09DB046}" dt="2024-03-29T05:53:01.969" v="1560" actId="26606"/>
          <ac:spMkLst>
            <pc:docMk/>
            <pc:sldMk cId="3157146444" sldId="256"/>
            <ac:spMk id="9" creationId="{3A930249-8242-4E2B-AF17-C01826488321}"/>
          </ac:spMkLst>
        </pc:spChg>
        <pc:spChg chg="add">
          <ac:chgData name="Fethe, Bo J" userId="5645b770-a023-4ba0-b1b0-9cb089426b59" providerId="ADAL" clId="{5DA2D69D-E71F-1C40-B828-C882C09DB046}" dt="2024-03-29T05:53:20.869" v="1561" actId="26606"/>
          <ac:spMkLst>
            <pc:docMk/>
            <pc:sldMk cId="3157146444" sldId="256"/>
            <ac:spMk id="10" creationId="{9715DAF0-AE1B-46C9-8A6B-DB2AA05AB91D}"/>
          </ac:spMkLst>
        </pc:spChg>
        <pc:spChg chg="add del">
          <ac:chgData name="Fethe, Bo J" userId="5645b770-a023-4ba0-b1b0-9cb089426b59" providerId="ADAL" clId="{5DA2D69D-E71F-1C40-B828-C882C09DB046}" dt="2024-03-29T05:53:01.969" v="1560" actId="26606"/>
          <ac:spMkLst>
            <pc:docMk/>
            <pc:sldMk cId="3157146444" sldId="256"/>
            <ac:spMk id="11" creationId="{A5BDD999-C5E1-4B3E-A710-768673819165}"/>
          </ac:spMkLst>
        </pc:spChg>
        <pc:spChg chg="add">
          <ac:chgData name="Fethe, Bo J" userId="5645b770-a023-4ba0-b1b0-9cb089426b59" providerId="ADAL" clId="{5DA2D69D-E71F-1C40-B828-C882C09DB046}" dt="2024-03-29T05:53:20.869" v="1561" actId="26606"/>
          <ac:spMkLst>
            <pc:docMk/>
            <pc:sldMk cId="3157146444" sldId="256"/>
            <ac:spMk id="12" creationId="{6016219D-510E-4184-9090-6D5578A87BD1}"/>
          </ac:spMkLst>
        </pc:spChg>
        <pc:spChg chg="add">
          <ac:chgData name="Fethe, Bo J" userId="5645b770-a023-4ba0-b1b0-9cb089426b59" providerId="ADAL" clId="{5DA2D69D-E71F-1C40-B828-C882C09DB046}" dt="2024-03-29T05:53:20.869" v="1561" actId="26606"/>
          <ac:spMkLst>
            <pc:docMk/>
            <pc:sldMk cId="3157146444" sldId="256"/>
            <ac:spMk id="14" creationId="{AFF4A713-7B75-4B21-90D7-5AB19547C728}"/>
          </ac:spMkLst>
        </pc:spChg>
        <pc:spChg chg="add">
          <ac:chgData name="Fethe, Bo J" userId="5645b770-a023-4ba0-b1b0-9cb089426b59" providerId="ADAL" clId="{5DA2D69D-E71F-1C40-B828-C882C09DB046}" dt="2024-03-29T05:53:20.869" v="1561" actId="26606"/>
          <ac:spMkLst>
            <pc:docMk/>
            <pc:sldMk cId="3157146444" sldId="256"/>
            <ac:spMk id="16" creationId="{DC631C0B-6DA6-4E57-8231-CE32B3434A7E}"/>
          </ac:spMkLst>
        </pc:spChg>
        <pc:spChg chg="add">
          <ac:chgData name="Fethe, Bo J" userId="5645b770-a023-4ba0-b1b0-9cb089426b59" providerId="ADAL" clId="{5DA2D69D-E71F-1C40-B828-C882C09DB046}" dt="2024-03-29T05:53:20.869" v="1561" actId="26606"/>
          <ac:spMkLst>
            <pc:docMk/>
            <pc:sldMk cId="3157146444" sldId="256"/>
            <ac:spMk id="18" creationId="{C29501E6-A978-4A61-9689-9085AF97A53A}"/>
          </ac:spMkLst>
        </pc:spChg>
        <pc:picChg chg="add del">
          <ac:chgData name="Fethe, Bo J" userId="5645b770-a023-4ba0-b1b0-9cb089426b59" providerId="ADAL" clId="{5DA2D69D-E71F-1C40-B828-C882C09DB046}" dt="2024-03-29T05:53:01.969" v="1560" actId="26606"/>
          <ac:picMkLst>
            <pc:docMk/>
            <pc:sldMk cId="3157146444" sldId="256"/>
            <ac:picMk id="5" creationId="{2439CFBD-A4C2-E5B3-93A7-5472782C6D78}"/>
          </ac:picMkLst>
        </pc:picChg>
      </pc:sldChg>
      <pc:sldChg chg="addSp delSp modSp mod">
        <pc:chgData name="Fethe, Bo J" userId="5645b770-a023-4ba0-b1b0-9cb089426b59" providerId="ADAL" clId="{5DA2D69D-E71F-1C40-B828-C882C09DB046}" dt="2024-03-29T03:56:56.534" v="421" actId="313"/>
        <pc:sldMkLst>
          <pc:docMk/>
          <pc:sldMk cId="884458841" sldId="257"/>
        </pc:sldMkLst>
        <pc:spChg chg="mod">
          <ac:chgData name="Fethe, Bo J" userId="5645b770-a023-4ba0-b1b0-9cb089426b59" providerId="ADAL" clId="{5DA2D69D-E71F-1C40-B828-C882C09DB046}" dt="2024-03-29T03:56:56.534" v="421" actId="313"/>
          <ac:spMkLst>
            <pc:docMk/>
            <pc:sldMk cId="884458841" sldId="257"/>
            <ac:spMk id="3" creationId="{00AF6D0E-3160-7B0C-A696-D9E4E341928F}"/>
          </ac:spMkLst>
        </pc:spChg>
        <pc:spChg chg="del mod">
          <ac:chgData name="Fethe, Bo J" userId="5645b770-a023-4ba0-b1b0-9cb089426b59" providerId="ADAL" clId="{5DA2D69D-E71F-1C40-B828-C882C09DB046}" dt="2024-03-28T03:14:52.613" v="37"/>
          <ac:spMkLst>
            <pc:docMk/>
            <pc:sldMk cId="884458841" sldId="257"/>
            <ac:spMk id="4" creationId="{4E647C34-046D-C770-B089-024DF49FE67D}"/>
          </ac:spMkLst>
        </pc:spChg>
        <pc:spChg chg="add mod">
          <ac:chgData name="Fethe, Bo J" userId="5645b770-a023-4ba0-b1b0-9cb089426b59" providerId="ADAL" clId="{5DA2D69D-E71F-1C40-B828-C882C09DB046}" dt="2024-03-28T03:07:44.303" v="1"/>
          <ac:spMkLst>
            <pc:docMk/>
            <pc:sldMk cId="884458841" sldId="257"/>
            <ac:spMk id="5" creationId="{0DDEDFFA-1971-15CE-1959-2C22758E9400}"/>
          </ac:spMkLst>
        </pc:spChg>
        <pc:spChg chg="add mod">
          <ac:chgData name="Fethe, Bo J" userId="5645b770-a023-4ba0-b1b0-9cb089426b59" providerId="ADAL" clId="{5DA2D69D-E71F-1C40-B828-C882C09DB046}" dt="2024-03-28T03:16:49.838" v="61" actId="57"/>
          <ac:spMkLst>
            <pc:docMk/>
            <pc:sldMk cId="884458841" sldId="257"/>
            <ac:spMk id="6" creationId="{88E49F71-808B-94AD-866C-532A99EB66BC}"/>
          </ac:spMkLst>
        </pc:spChg>
      </pc:sldChg>
      <pc:sldChg chg="addSp modSp ord">
        <pc:chgData name="Fethe, Bo J" userId="5645b770-a023-4ba0-b1b0-9cb089426b59" providerId="ADAL" clId="{5DA2D69D-E71F-1C40-B828-C882C09DB046}" dt="2024-03-29T04:22:36.130" v="611" actId="20578"/>
        <pc:sldMkLst>
          <pc:docMk/>
          <pc:sldMk cId="1000747123" sldId="264"/>
        </pc:sldMkLst>
        <pc:spChg chg="add mod">
          <ac:chgData name="Fethe, Bo J" userId="5645b770-a023-4ba0-b1b0-9cb089426b59" providerId="ADAL" clId="{5DA2D69D-E71F-1C40-B828-C882C09DB046}" dt="2024-03-28T03:07:44.303" v="1"/>
          <ac:spMkLst>
            <pc:docMk/>
            <pc:sldMk cId="1000747123" sldId="264"/>
            <ac:spMk id="3" creationId="{766DFF9C-9010-C3F7-1937-C947059784B1}"/>
          </ac:spMkLst>
        </pc:spChg>
      </pc:sldChg>
      <pc:sldChg chg="addSp modSp mod">
        <pc:chgData name="Fethe, Bo J" userId="5645b770-a023-4ba0-b1b0-9cb089426b59" providerId="ADAL" clId="{5DA2D69D-E71F-1C40-B828-C882C09DB046}" dt="2024-03-29T06:03:25.588" v="1652" actId="12"/>
        <pc:sldMkLst>
          <pc:docMk/>
          <pc:sldMk cId="3433270664" sldId="265"/>
        </pc:sldMkLst>
        <pc:spChg chg="mod">
          <ac:chgData name="Fethe, Bo J" userId="5645b770-a023-4ba0-b1b0-9cb089426b59" providerId="ADAL" clId="{5DA2D69D-E71F-1C40-B828-C882C09DB046}" dt="2024-03-29T04:22:24.716" v="610" actId="20577"/>
          <ac:spMkLst>
            <pc:docMk/>
            <pc:sldMk cId="3433270664" sldId="265"/>
            <ac:spMk id="2" creationId="{548B87B9-445C-4013-ED38-AA83EF98FA26}"/>
          </ac:spMkLst>
        </pc:spChg>
        <pc:spChg chg="mod">
          <ac:chgData name="Fethe, Bo J" userId="5645b770-a023-4ba0-b1b0-9cb089426b59" providerId="ADAL" clId="{5DA2D69D-E71F-1C40-B828-C882C09DB046}" dt="2024-03-29T06:03:25.588" v="1652" actId="12"/>
          <ac:spMkLst>
            <pc:docMk/>
            <pc:sldMk cId="3433270664" sldId="265"/>
            <ac:spMk id="3" creationId="{00AF6D0E-3160-7B0C-A696-D9E4E341928F}"/>
          </ac:spMkLst>
        </pc:spChg>
        <pc:spChg chg="add mod">
          <ac:chgData name="Fethe, Bo J" userId="5645b770-a023-4ba0-b1b0-9cb089426b59" providerId="ADAL" clId="{5DA2D69D-E71F-1C40-B828-C882C09DB046}" dt="2024-03-28T03:07:44.303" v="1"/>
          <ac:spMkLst>
            <pc:docMk/>
            <pc:sldMk cId="3433270664" sldId="265"/>
            <ac:spMk id="4" creationId="{BB8ECF1D-940E-8EA4-2191-E3FD873D7D33}"/>
          </ac:spMkLst>
        </pc:spChg>
      </pc:sldChg>
      <pc:sldChg chg="addSp delSp modSp mod">
        <pc:chgData name="Fethe, Bo J" userId="5645b770-a023-4ba0-b1b0-9cb089426b59" providerId="ADAL" clId="{5DA2D69D-E71F-1C40-B828-C882C09DB046}" dt="2024-03-29T05:45:48.003" v="1212" actId="207"/>
        <pc:sldMkLst>
          <pc:docMk/>
          <pc:sldMk cId="3595759910" sldId="267"/>
        </pc:sldMkLst>
        <pc:spChg chg="mod">
          <ac:chgData name="Fethe, Bo J" userId="5645b770-a023-4ba0-b1b0-9cb089426b59" providerId="ADAL" clId="{5DA2D69D-E71F-1C40-B828-C882C09DB046}" dt="2024-03-29T03:51:15.384" v="370" actId="404"/>
          <ac:spMkLst>
            <pc:docMk/>
            <pc:sldMk cId="3595759910" sldId="267"/>
            <ac:spMk id="2" creationId="{548B87B9-445C-4013-ED38-AA83EF98FA26}"/>
          </ac:spMkLst>
        </pc:spChg>
        <pc:spChg chg="add del mod">
          <ac:chgData name="Fethe, Bo J" userId="5645b770-a023-4ba0-b1b0-9cb089426b59" providerId="ADAL" clId="{5DA2D69D-E71F-1C40-B828-C882C09DB046}" dt="2024-03-29T03:44:02.620" v="328"/>
          <ac:spMkLst>
            <pc:docMk/>
            <pc:sldMk cId="3595759910" sldId="267"/>
            <ac:spMk id="3" creationId="{00AF6D0E-3160-7B0C-A696-D9E4E341928F}"/>
          </ac:spMkLst>
        </pc:spChg>
        <pc:spChg chg="add mod">
          <ac:chgData name="Fethe, Bo J" userId="5645b770-a023-4ba0-b1b0-9cb089426b59" providerId="ADAL" clId="{5DA2D69D-E71F-1C40-B828-C882C09DB046}" dt="2024-03-28T03:07:44.303" v="1"/>
          <ac:spMkLst>
            <pc:docMk/>
            <pc:sldMk cId="3595759910" sldId="267"/>
            <ac:spMk id="4" creationId="{BE0ECA1B-5E0F-5869-EAB8-B7D0CDF81A56}"/>
          </ac:spMkLst>
        </pc:spChg>
        <pc:spChg chg="add del mod">
          <ac:chgData name="Fethe, Bo J" userId="5645b770-a023-4ba0-b1b0-9cb089426b59" providerId="ADAL" clId="{5DA2D69D-E71F-1C40-B828-C882C09DB046}" dt="2024-03-29T03:51:00.632" v="367"/>
          <ac:spMkLst>
            <pc:docMk/>
            <pc:sldMk cId="3595759910" sldId="267"/>
            <ac:spMk id="13" creationId="{9DB8BD35-45B6-8CA6-8044-167020C3BE60}"/>
          </ac:spMkLst>
        </pc:spChg>
        <pc:spChg chg="add del mod">
          <ac:chgData name="Fethe, Bo J" userId="5645b770-a023-4ba0-b1b0-9cb089426b59" providerId="ADAL" clId="{5DA2D69D-E71F-1C40-B828-C882C09DB046}" dt="2024-03-29T04:56:18.993" v="1058" actId="478"/>
          <ac:spMkLst>
            <pc:docMk/>
            <pc:sldMk cId="3595759910" sldId="267"/>
            <ac:spMk id="18" creationId="{86B4679C-13E9-8E0E-C73F-813A812DA07F}"/>
          </ac:spMkLst>
        </pc:spChg>
        <pc:spChg chg="add del mod">
          <ac:chgData name="Fethe, Bo J" userId="5645b770-a023-4ba0-b1b0-9cb089426b59" providerId="ADAL" clId="{5DA2D69D-E71F-1C40-B828-C882C09DB046}" dt="2024-03-29T04:56:24.142" v="1060" actId="478"/>
          <ac:spMkLst>
            <pc:docMk/>
            <pc:sldMk cId="3595759910" sldId="267"/>
            <ac:spMk id="19" creationId="{D4D25568-9910-02EE-2DD9-B1A72DBB841A}"/>
          </ac:spMkLst>
        </pc:spChg>
        <pc:spChg chg="add del mod">
          <ac:chgData name="Fethe, Bo J" userId="5645b770-a023-4ba0-b1b0-9cb089426b59" providerId="ADAL" clId="{5DA2D69D-E71F-1C40-B828-C882C09DB046}" dt="2024-03-29T04:56:27.734" v="1061" actId="478"/>
          <ac:spMkLst>
            <pc:docMk/>
            <pc:sldMk cId="3595759910" sldId="267"/>
            <ac:spMk id="20" creationId="{1B6A60B7-ED84-ADE7-8CFA-60A1555C4CD8}"/>
          </ac:spMkLst>
        </pc:spChg>
        <pc:spChg chg="add mod">
          <ac:chgData name="Fethe, Bo J" userId="5645b770-a023-4ba0-b1b0-9cb089426b59" providerId="ADAL" clId="{5DA2D69D-E71F-1C40-B828-C882C09DB046}" dt="2024-03-29T05:45:48.003" v="1212" actId="207"/>
          <ac:spMkLst>
            <pc:docMk/>
            <pc:sldMk cId="3595759910" sldId="267"/>
            <ac:spMk id="21" creationId="{F53766A9-43D1-F3AB-AE73-EEFBC9FAC828}"/>
          </ac:spMkLst>
        </pc:spChg>
        <pc:graphicFrameChg chg="add mod modGraphic">
          <ac:chgData name="Fethe, Bo J" userId="5645b770-a023-4ba0-b1b0-9cb089426b59" providerId="ADAL" clId="{5DA2D69D-E71F-1C40-B828-C882C09DB046}" dt="2024-03-29T03:37:46.153" v="316"/>
          <ac:graphicFrameMkLst>
            <pc:docMk/>
            <pc:sldMk cId="3595759910" sldId="267"/>
            <ac:graphicFrameMk id="4" creationId="{9D1B76A3-B163-0DF1-7620-C2B88C79536B}"/>
          </ac:graphicFrameMkLst>
        </pc:graphicFrameChg>
        <pc:graphicFrameChg chg="add mod">
          <ac:chgData name="Fethe, Bo J" userId="5645b770-a023-4ba0-b1b0-9cb089426b59" providerId="ADAL" clId="{5DA2D69D-E71F-1C40-B828-C882C09DB046}" dt="2024-03-29T03:39:30.722" v="318"/>
          <ac:graphicFrameMkLst>
            <pc:docMk/>
            <pc:sldMk cId="3595759910" sldId="267"/>
            <ac:graphicFrameMk id="5" creationId="{866A1F48-4447-739D-C664-36468C339D19}"/>
          </ac:graphicFrameMkLst>
        </pc:graphicFrameChg>
        <pc:graphicFrameChg chg="add mod">
          <ac:chgData name="Fethe, Bo J" userId="5645b770-a023-4ba0-b1b0-9cb089426b59" providerId="ADAL" clId="{5DA2D69D-E71F-1C40-B828-C882C09DB046}" dt="2024-03-29T03:42:01.936" v="320"/>
          <ac:graphicFrameMkLst>
            <pc:docMk/>
            <pc:sldMk cId="3595759910" sldId="267"/>
            <ac:graphicFrameMk id="6" creationId="{1E714ECB-F2D1-6C92-C2E1-E55D54DA32F0}"/>
          </ac:graphicFrameMkLst>
        </pc:graphicFrameChg>
        <pc:graphicFrameChg chg="add mod">
          <ac:chgData name="Fethe, Bo J" userId="5645b770-a023-4ba0-b1b0-9cb089426b59" providerId="ADAL" clId="{5DA2D69D-E71F-1C40-B828-C882C09DB046}" dt="2024-03-29T03:43:31.403" v="322"/>
          <ac:graphicFrameMkLst>
            <pc:docMk/>
            <pc:sldMk cId="3595759910" sldId="267"/>
            <ac:graphicFrameMk id="7" creationId="{2614D124-B7FA-68FA-2800-CCEEEF4C3066}"/>
          </ac:graphicFrameMkLst>
        </pc:graphicFrameChg>
        <pc:graphicFrameChg chg="add mod">
          <ac:chgData name="Fethe, Bo J" userId="5645b770-a023-4ba0-b1b0-9cb089426b59" providerId="ADAL" clId="{5DA2D69D-E71F-1C40-B828-C882C09DB046}" dt="2024-03-29T03:43:41.956" v="324"/>
          <ac:graphicFrameMkLst>
            <pc:docMk/>
            <pc:sldMk cId="3595759910" sldId="267"/>
            <ac:graphicFrameMk id="8" creationId="{B69C21CB-3F3E-E314-625E-8A3D6D2FE7A5}"/>
          </ac:graphicFrameMkLst>
        </pc:graphicFrameChg>
        <pc:graphicFrameChg chg="add mod">
          <ac:chgData name="Fethe, Bo J" userId="5645b770-a023-4ba0-b1b0-9cb089426b59" providerId="ADAL" clId="{5DA2D69D-E71F-1C40-B828-C882C09DB046}" dt="2024-03-29T03:43:42.072" v="325"/>
          <ac:graphicFrameMkLst>
            <pc:docMk/>
            <pc:sldMk cId="3595759910" sldId="267"/>
            <ac:graphicFrameMk id="9" creationId="{11F4BF95-C516-0A71-263B-E8EF4023B233}"/>
          </ac:graphicFrameMkLst>
        </pc:graphicFrameChg>
        <pc:graphicFrameChg chg="add mod">
          <ac:chgData name="Fethe, Bo J" userId="5645b770-a023-4ba0-b1b0-9cb089426b59" providerId="ADAL" clId="{5DA2D69D-E71F-1C40-B828-C882C09DB046}" dt="2024-03-29T03:44:02.546" v="327"/>
          <ac:graphicFrameMkLst>
            <pc:docMk/>
            <pc:sldMk cId="3595759910" sldId="267"/>
            <ac:graphicFrameMk id="10" creationId="{81D38898-C6A2-C095-5223-7F0D3F206810}"/>
          </ac:graphicFrameMkLst>
        </pc:graphicFrameChg>
        <pc:graphicFrameChg chg="add del mod modGraphic">
          <ac:chgData name="Fethe, Bo J" userId="5645b770-a023-4ba0-b1b0-9cb089426b59" providerId="ADAL" clId="{5DA2D69D-E71F-1C40-B828-C882C09DB046}" dt="2024-03-29T03:48:10.404" v="357" actId="478"/>
          <ac:graphicFrameMkLst>
            <pc:docMk/>
            <pc:sldMk cId="3595759910" sldId="267"/>
            <ac:graphicFrameMk id="11" creationId="{BADEB020-2482-9FF7-B06D-2619B147C0CB}"/>
          </ac:graphicFrameMkLst>
        </pc:graphicFrameChg>
        <pc:graphicFrameChg chg="add mod">
          <ac:chgData name="Fethe, Bo J" userId="5645b770-a023-4ba0-b1b0-9cb089426b59" providerId="ADAL" clId="{5DA2D69D-E71F-1C40-B828-C882C09DB046}" dt="2024-03-29T03:49:46.721" v="359"/>
          <ac:graphicFrameMkLst>
            <pc:docMk/>
            <pc:sldMk cId="3595759910" sldId="267"/>
            <ac:graphicFrameMk id="14" creationId="{B3B8C066-08E9-DACD-C0EE-D45995186784}"/>
          </ac:graphicFrameMkLst>
        </pc:graphicFrameChg>
        <pc:graphicFrameChg chg="add mod">
          <ac:chgData name="Fethe, Bo J" userId="5645b770-a023-4ba0-b1b0-9cb089426b59" providerId="ADAL" clId="{5DA2D69D-E71F-1C40-B828-C882C09DB046}" dt="2024-03-29T03:49:46.821" v="360"/>
          <ac:graphicFrameMkLst>
            <pc:docMk/>
            <pc:sldMk cId="3595759910" sldId="267"/>
            <ac:graphicFrameMk id="15" creationId="{1030E243-8EFC-60B3-5A96-B2639863A04A}"/>
          </ac:graphicFrameMkLst>
        </pc:graphicFrameChg>
        <pc:graphicFrameChg chg="add mod">
          <ac:chgData name="Fethe, Bo J" userId="5645b770-a023-4ba0-b1b0-9cb089426b59" providerId="ADAL" clId="{5DA2D69D-E71F-1C40-B828-C882C09DB046}" dt="2024-03-29T03:51:00.553" v="366"/>
          <ac:graphicFrameMkLst>
            <pc:docMk/>
            <pc:sldMk cId="3595759910" sldId="267"/>
            <ac:graphicFrameMk id="16" creationId="{2B1603C8-09EF-0E75-C3A7-AC9CB4E4CDC0}"/>
          </ac:graphicFrameMkLst>
        </pc:graphicFrameChg>
        <pc:graphicFrameChg chg="add mod modGraphic">
          <ac:chgData name="Fethe, Bo J" userId="5645b770-a023-4ba0-b1b0-9cb089426b59" providerId="ADAL" clId="{5DA2D69D-E71F-1C40-B828-C882C09DB046}" dt="2024-03-29T05:45:29.748" v="1210" actId="207"/>
          <ac:graphicFrameMkLst>
            <pc:docMk/>
            <pc:sldMk cId="3595759910" sldId="267"/>
            <ac:graphicFrameMk id="17" creationId="{5D078D5F-0530-6394-64EE-2204804C992A}"/>
          </ac:graphicFrameMkLst>
        </pc:graphicFrameChg>
      </pc:sldChg>
      <pc:sldChg chg="addSp modSp mod">
        <pc:chgData name="Fethe, Bo J" userId="5645b770-a023-4ba0-b1b0-9cb089426b59" providerId="ADAL" clId="{5DA2D69D-E71F-1C40-B828-C882C09DB046}" dt="2024-03-29T05:51:29.926" v="1554" actId="20577"/>
        <pc:sldMkLst>
          <pc:docMk/>
          <pc:sldMk cId="3898302957" sldId="268"/>
        </pc:sldMkLst>
        <pc:spChg chg="mod">
          <ac:chgData name="Fethe, Bo J" userId="5645b770-a023-4ba0-b1b0-9cb089426b59" providerId="ADAL" clId="{5DA2D69D-E71F-1C40-B828-C882C09DB046}" dt="2024-03-29T05:51:29.926" v="1554" actId="20577"/>
          <ac:spMkLst>
            <pc:docMk/>
            <pc:sldMk cId="3898302957" sldId="268"/>
            <ac:spMk id="3" creationId="{00AF6D0E-3160-7B0C-A696-D9E4E341928F}"/>
          </ac:spMkLst>
        </pc:spChg>
        <pc:spChg chg="add mod">
          <ac:chgData name="Fethe, Bo J" userId="5645b770-a023-4ba0-b1b0-9cb089426b59" providerId="ADAL" clId="{5DA2D69D-E71F-1C40-B828-C882C09DB046}" dt="2024-03-28T03:07:44.303" v="1"/>
          <ac:spMkLst>
            <pc:docMk/>
            <pc:sldMk cId="3898302957" sldId="268"/>
            <ac:spMk id="4" creationId="{421CA04C-16D0-153F-2E35-5B7209906A92}"/>
          </ac:spMkLst>
        </pc:spChg>
      </pc:sldChg>
      <pc:sldChg chg="addSp delSp modSp mod">
        <pc:chgData name="Fethe, Bo J" userId="5645b770-a023-4ba0-b1b0-9cb089426b59" providerId="ADAL" clId="{5DA2D69D-E71F-1C40-B828-C882C09DB046}" dt="2024-03-28T05:12:47.491" v="289" actId="14100"/>
        <pc:sldMkLst>
          <pc:docMk/>
          <pc:sldMk cId="1473603429" sldId="269"/>
        </pc:sldMkLst>
        <pc:spChg chg="add mod">
          <ac:chgData name="Fethe, Bo J" userId="5645b770-a023-4ba0-b1b0-9cb089426b59" providerId="ADAL" clId="{5DA2D69D-E71F-1C40-B828-C882C09DB046}" dt="2024-03-28T03:07:44.303" v="1"/>
          <ac:spMkLst>
            <pc:docMk/>
            <pc:sldMk cId="1473603429" sldId="269"/>
            <ac:spMk id="4" creationId="{BC1CB0A9-6FFB-1653-0F33-627DB215899A}"/>
          </ac:spMkLst>
        </pc:spChg>
        <pc:spChg chg="add del mod">
          <ac:chgData name="Fethe, Bo J" userId="5645b770-a023-4ba0-b1b0-9cb089426b59" providerId="ADAL" clId="{5DA2D69D-E71F-1C40-B828-C882C09DB046}" dt="2024-03-28T04:58:24.932" v="237" actId="478"/>
          <ac:spMkLst>
            <pc:docMk/>
            <pc:sldMk cId="1473603429" sldId="269"/>
            <ac:spMk id="7" creationId="{1A304361-9B81-0855-92E0-E2A21DB67D83}"/>
          </ac:spMkLst>
        </pc:spChg>
        <pc:spChg chg="add mod">
          <ac:chgData name="Fethe, Bo J" userId="5645b770-a023-4ba0-b1b0-9cb089426b59" providerId="ADAL" clId="{5DA2D69D-E71F-1C40-B828-C882C09DB046}" dt="2024-03-28T05:03:53.458" v="269" actId="571"/>
          <ac:spMkLst>
            <pc:docMk/>
            <pc:sldMk cId="1473603429" sldId="269"/>
            <ac:spMk id="11" creationId="{F6C2F937-A3A7-360F-18A1-8BB4663FE489}"/>
          </ac:spMkLst>
        </pc:spChg>
        <pc:spChg chg="add mod">
          <ac:chgData name="Fethe, Bo J" userId="5645b770-a023-4ba0-b1b0-9cb089426b59" providerId="ADAL" clId="{5DA2D69D-E71F-1C40-B828-C882C09DB046}" dt="2024-03-28T05:03:52.684" v="268" actId="571"/>
          <ac:spMkLst>
            <pc:docMk/>
            <pc:sldMk cId="1473603429" sldId="269"/>
            <ac:spMk id="12" creationId="{70C2C57D-1933-6E4E-5EE3-6303FA92F29B}"/>
          </ac:spMkLst>
        </pc:spChg>
        <pc:spChg chg="add mod">
          <ac:chgData name="Fethe, Bo J" userId="5645b770-a023-4ba0-b1b0-9cb089426b59" providerId="ADAL" clId="{5DA2D69D-E71F-1C40-B828-C882C09DB046}" dt="2024-03-28T05:03:52.068" v="267" actId="571"/>
          <ac:spMkLst>
            <pc:docMk/>
            <pc:sldMk cId="1473603429" sldId="269"/>
            <ac:spMk id="13" creationId="{7199ED5F-966F-CD57-2F2B-952A2CB2E0B7}"/>
          </ac:spMkLst>
        </pc:spChg>
        <pc:picChg chg="mod">
          <ac:chgData name="Fethe, Bo J" userId="5645b770-a023-4ba0-b1b0-9cb089426b59" providerId="ADAL" clId="{5DA2D69D-E71F-1C40-B828-C882C09DB046}" dt="2024-03-28T05:01:52.185" v="262" actId="14100"/>
          <ac:picMkLst>
            <pc:docMk/>
            <pc:sldMk cId="1473603429" sldId="269"/>
            <ac:picMk id="3" creationId="{498956E3-1F04-6447-CA4C-11384256BA12}"/>
          </ac:picMkLst>
        </pc:picChg>
        <pc:picChg chg="add mod">
          <ac:chgData name="Fethe, Bo J" userId="5645b770-a023-4ba0-b1b0-9cb089426b59" providerId="ADAL" clId="{5DA2D69D-E71F-1C40-B828-C882C09DB046}" dt="2024-03-28T04:33:35.183" v="110"/>
          <ac:picMkLst>
            <pc:docMk/>
            <pc:sldMk cId="1473603429" sldId="269"/>
            <ac:picMk id="6" creationId="{496CBEBD-39A3-C1AE-BA91-6FA8EC241598}"/>
          </ac:picMkLst>
        </pc:picChg>
        <pc:picChg chg="add mod">
          <ac:chgData name="Fethe, Bo J" userId="5645b770-a023-4ba0-b1b0-9cb089426b59" providerId="ADAL" clId="{5DA2D69D-E71F-1C40-B828-C882C09DB046}" dt="2024-03-28T05:04:37.144" v="271" actId="1076"/>
          <ac:picMkLst>
            <pc:docMk/>
            <pc:sldMk cId="1473603429" sldId="269"/>
            <ac:picMk id="9" creationId="{22B2ECA4-11BC-B5A3-2AF5-DA47CAAF5515}"/>
          </ac:picMkLst>
        </pc:picChg>
        <pc:picChg chg="add mod">
          <ac:chgData name="Fethe, Bo J" userId="5645b770-a023-4ba0-b1b0-9cb089426b59" providerId="ADAL" clId="{5DA2D69D-E71F-1C40-B828-C882C09DB046}" dt="2024-03-28T05:01:12.365" v="258" actId="1076"/>
          <ac:picMkLst>
            <pc:docMk/>
            <pc:sldMk cId="1473603429" sldId="269"/>
            <ac:picMk id="10" creationId="{5C816EDF-168A-1669-72C3-9C9AB2F9EC0D}"/>
          </ac:picMkLst>
        </pc:picChg>
        <pc:cxnChg chg="add mod">
          <ac:chgData name="Fethe, Bo J" userId="5645b770-a023-4ba0-b1b0-9cb089426b59" providerId="ADAL" clId="{5DA2D69D-E71F-1C40-B828-C882C09DB046}" dt="2024-03-28T05:12:47.491" v="289" actId="14100"/>
          <ac:cxnSpMkLst>
            <pc:docMk/>
            <pc:sldMk cId="1473603429" sldId="269"/>
            <ac:cxnSpMk id="15" creationId="{9C4DA7A5-08C3-FA79-4DD0-D8A3F66D300D}"/>
          </ac:cxnSpMkLst>
        </pc:cxnChg>
      </pc:sldChg>
      <pc:sldChg chg="addSp delSp modSp mod">
        <pc:chgData name="Fethe, Bo J" userId="5645b770-a023-4ba0-b1b0-9cb089426b59" providerId="ADAL" clId="{5DA2D69D-E71F-1C40-B828-C882C09DB046}" dt="2024-03-29T05:51:48.221" v="1558" actId="20577"/>
        <pc:sldMkLst>
          <pc:docMk/>
          <pc:sldMk cId="1531540487" sldId="270"/>
        </pc:sldMkLst>
        <pc:spChg chg="mod">
          <ac:chgData name="Fethe, Bo J" userId="5645b770-a023-4ba0-b1b0-9cb089426b59" providerId="ADAL" clId="{5DA2D69D-E71F-1C40-B828-C882C09DB046}" dt="2024-03-29T04:55:44.330" v="1050" actId="20577"/>
          <ac:spMkLst>
            <pc:docMk/>
            <pc:sldMk cId="1531540487" sldId="270"/>
            <ac:spMk id="2" creationId="{548B87B9-445C-4013-ED38-AA83EF98FA26}"/>
          </ac:spMkLst>
        </pc:spChg>
        <pc:spChg chg="mod">
          <ac:chgData name="Fethe, Bo J" userId="5645b770-a023-4ba0-b1b0-9cb089426b59" providerId="ADAL" clId="{5DA2D69D-E71F-1C40-B828-C882C09DB046}" dt="2024-03-29T05:51:48.221" v="1558" actId="20577"/>
          <ac:spMkLst>
            <pc:docMk/>
            <pc:sldMk cId="1531540487" sldId="270"/>
            <ac:spMk id="3" creationId="{00AF6D0E-3160-7B0C-A696-D9E4E341928F}"/>
          </ac:spMkLst>
        </pc:spChg>
        <pc:spChg chg="add mod">
          <ac:chgData name="Fethe, Bo J" userId="5645b770-a023-4ba0-b1b0-9cb089426b59" providerId="ADAL" clId="{5DA2D69D-E71F-1C40-B828-C882C09DB046}" dt="2024-03-28T03:07:44.303" v="1"/>
          <ac:spMkLst>
            <pc:docMk/>
            <pc:sldMk cId="1531540487" sldId="270"/>
            <ac:spMk id="4" creationId="{1A4A20A8-7363-AB8B-CC59-63086CD93483}"/>
          </ac:spMkLst>
        </pc:spChg>
        <pc:picChg chg="add del mod">
          <ac:chgData name="Fethe, Bo J" userId="5645b770-a023-4ba0-b1b0-9cb089426b59" providerId="ADAL" clId="{5DA2D69D-E71F-1C40-B828-C882C09DB046}" dt="2024-03-29T05:38:06.065" v="1130" actId="478"/>
          <ac:picMkLst>
            <pc:docMk/>
            <pc:sldMk cId="1531540487" sldId="270"/>
            <ac:picMk id="4" creationId="{EC31EC0E-8094-DCF6-3927-FA905AFA6805}"/>
          </ac:picMkLst>
        </pc:picChg>
        <pc:picChg chg="add mod">
          <ac:chgData name="Fethe, Bo J" userId="5645b770-a023-4ba0-b1b0-9cb089426b59" providerId="ADAL" clId="{5DA2D69D-E71F-1C40-B828-C882C09DB046}" dt="2024-03-29T05:38:11.521" v="1133" actId="14100"/>
          <ac:picMkLst>
            <pc:docMk/>
            <pc:sldMk cId="1531540487" sldId="270"/>
            <ac:picMk id="5" creationId="{25B4E7E2-15EB-9C70-83C3-E43EE76E4D46}"/>
          </ac:picMkLst>
        </pc:picChg>
      </pc:sldChg>
      <pc:sldChg chg="addSp modSp mod">
        <pc:chgData name="Fethe, Bo J" userId="5645b770-a023-4ba0-b1b0-9cb089426b59" providerId="ADAL" clId="{5DA2D69D-E71F-1C40-B828-C882C09DB046}" dt="2024-03-29T05:43:07.579" v="1198" actId="27636"/>
        <pc:sldMkLst>
          <pc:docMk/>
          <pc:sldMk cId="3469330905" sldId="271"/>
        </pc:sldMkLst>
        <pc:spChg chg="mod">
          <ac:chgData name="Fethe, Bo J" userId="5645b770-a023-4ba0-b1b0-9cb089426b59" providerId="ADAL" clId="{5DA2D69D-E71F-1C40-B828-C882C09DB046}" dt="2024-03-29T04:55:51.388" v="1053" actId="20577"/>
          <ac:spMkLst>
            <pc:docMk/>
            <pc:sldMk cId="3469330905" sldId="271"/>
            <ac:spMk id="2" creationId="{548B87B9-445C-4013-ED38-AA83EF98FA26}"/>
          </ac:spMkLst>
        </pc:spChg>
        <pc:spChg chg="mod">
          <ac:chgData name="Fethe, Bo J" userId="5645b770-a023-4ba0-b1b0-9cb089426b59" providerId="ADAL" clId="{5DA2D69D-E71F-1C40-B828-C882C09DB046}" dt="2024-03-29T05:43:07.579" v="1198" actId="27636"/>
          <ac:spMkLst>
            <pc:docMk/>
            <pc:sldMk cId="3469330905" sldId="271"/>
            <ac:spMk id="3" creationId="{00AF6D0E-3160-7B0C-A696-D9E4E341928F}"/>
          </ac:spMkLst>
        </pc:spChg>
        <pc:spChg chg="add mod">
          <ac:chgData name="Fethe, Bo J" userId="5645b770-a023-4ba0-b1b0-9cb089426b59" providerId="ADAL" clId="{5DA2D69D-E71F-1C40-B828-C882C09DB046}" dt="2024-03-28T03:07:44.303" v="1"/>
          <ac:spMkLst>
            <pc:docMk/>
            <pc:sldMk cId="3469330905" sldId="271"/>
            <ac:spMk id="4" creationId="{F79EE81C-C44C-07B6-DD2B-FEBA7699F90C}"/>
          </ac:spMkLst>
        </pc:spChg>
        <pc:picChg chg="add mod modCrop">
          <ac:chgData name="Fethe, Bo J" userId="5645b770-a023-4ba0-b1b0-9cb089426b59" providerId="ADAL" clId="{5DA2D69D-E71F-1C40-B828-C882C09DB046}" dt="2024-03-29T05:38:42.066" v="1138" actId="18131"/>
          <ac:picMkLst>
            <pc:docMk/>
            <pc:sldMk cId="3469330905" sldId="271"/>
            <ac:picMk id="4" creationId="{BBA0067C-C73E-D6C1-3A18-BE232F2BAA17}"/>
          </ac:picMkLst>
        </pc:picChg>
      </pc:sldChg>
      <pc:sldChg chg="addSp modSp mod">
        <pc:chgData name="Fethe, Bo J" userId="5645b770-a023-4ba0-b1b0-9cb089426b59" providerId="ADAL" clId="{5DA2D69D-E71F-1C40-B828-C882C09DB046}" dt="2024-03-29T05:43:58.986" v="1204" actId="14100"/>
        <pc:sldMkLst>
          <pc:docMk/>
          <pc:sldMk cId="2591618836" sldId="272"/>
        </pc:sldMkLst>
        <pc:spChg chg="mod">
          <ac:chgData name="Fethe, Bo J" userId="5645b770-a023-4ba0-b1b0-9cb089426b59" providerId="ADAL" clId="{5DA2D69D-E71F-1C40-B828-C882C09DB046}" dt="2024-03-29T04:55:39.045" v="1048" actId="20577"/>
          <ac:spMkLst>
            <pc:docMk/>
            <pc:sldMk cId="2591618836" sldId="272"/>
            <ac:spMk id="2" creationId="{548B87B9-445C-4013-ED38-AA83EF98FA26}"/>
          </ac:spMkLst>
        </pc:spChg>
        <pc:spChg chg="mod">
          <ac:chgData name="Fethe, Bo J" userId="5645b770-a023-4ba0-b1b0-9cb089426b59" providerId="ADAL" clId="{5DA2D69D-E71F-1C40-B828-C882C09DB046}" dt="2024-03-29T05:43:58.986" v="1204" actId="14100"/>
          <ac:spMkLst>
            <pc:docMk/>
            <pc:sldMk cId="2591618836" sldId="272"/>
            <ac:spMk id="3" creationId="{00AF6D0E-3160-7B0C-A696-D9E4E341928F}"/>
          </ac:spMkLst>
        </pc:spChg>
        <pc:spChg chg="add mod">
          <ac:chgData name="Fethe, Bo J" userId="5645b770-a023-4ba0-b1b0-9cb089426b59" providerId="ADAL" clId="{5DA2D69D-E71F-1C40-B828-C882C09DB046}" dt="2024-03-28T03:07:44.303" v="1"/>
          <ac:spMkLst>
            <pc:docMk/>
            <pc:sldMk cId="2591618836" sldId="272"/>
            <ac:spMk id="5" creationId="{0428F3B1-8A4D-38C3-B057-6DE251D0A87B}"/>
          </ac:spMkLst>
        </pc:spChg>
        <pc:graphicFrameChg chg="mod modGraphic">
          <ac:chgData name="Fethe, Bo J" userId="5645b770-a023-4ba0-b1b0-9cb089426b59" providerId="ADAL" clId="{5DA2D69D-E71F-1C40-B828-C882C09DB046}" dt="2024-03-29T05:43:51.342" v="1203" actId="1076"/>
          <ac:graphicFrameMkLst>
            <pc:docMk/>
            <pc:sldMk cId="2591618836" sldId="272"/>
            <ac:graphicFrameMk id="4" creationId="{8B10D9D8-AF61-F021-6276-065800D0C34F}"/>
          </ac:graphicFrameMkLst>
        </pc:graphicFrameChg>
        <pc:picChg chg="add mod">
          <ac:chgData name="Fethe, Bo J" userId="5645b770-a023-4ba0-b1b0-9cb089426b59" providerId="ADAL" clId="{5DA2D69D-E71F-1C40-B828-C882C09DB046}" dt="2024-03-29T05:01:07.894" v="1099" actId="1076"/>
          <ac:picMkLst>
            <pc:docMk/>
            <pc:sldMk cId="2591618836" sldId="272"/>
            <ac:picMk id="5" creationId="{F6FE939D-F3AF-7C6A-C983-B0A47680437E}"/>
          </ac:picMkLst>
        </pc:picChg>
      </pc:sldChg>
      <pc:sldChg chg="addSp modSp mod">
        <pc:chgData name="Fethe, Bo J" userId="5645b770-a023-4ba0-b1b0-9cb089426b59" providerId="ADAL" clId="{5DA2D69D-E71F-1C40-B828-C882C09DB046}" dt="2024-03-28T03:15:31.514" v="46" actId="20577"/>
        <pc:sldMkLst>
          <pc:docMk/>
          <pc:sldMk cId="2429409189" sldId="273"/>
        </pc:sldMkLst>
        <pc:spChg chg="mod">
          <ac:chgData name="Fethe, Bo J" userId="5645b770-a023-4ba0-b1b0-9cb089426b59" providerId="ADAL" clId="{5DA2D69D-E71F-1C40-B828-C882C09DB046}" dt="2024-03-28T03:11:12.020" v="12" actId="14100"/>
          <ac:spMkLst>
            <pc:docMk/>
            <pc:sldMk cId="2429409189" sldId="273"/>
            <ac:spMk id="3" creationId="{00AF6D0E-3160-7B0C-A696-D9E4E341928F}"/>
          </ac:spMkLst>
        </pc:spChg>
        <pc:spChg chg="add mod">
          <ac:chgData name="Fethe, Bo J" userId="5645b770-a023-4ba0-b1b0-9cb089426b59" providerId="ADAL" clId="{5DA2D69D-E71F-1C40-B828-C882C09DB046}" dt="2024-03-28T03:07:44.303" v="1"/>
          <ac:spMkLst>
            <pc:docMk/>
            <pc:sldMk cId="2429409189" sldId="273"/>
            <ac:spMk id="4" creationId="{E10DEE2A-0FC0-00C6-D15F-8BE0BA6FFA62}"/>
          </ac:spMkLst>
        </pc:spChg>
        <pc:spChg chg="add mod">
          <ac:chgData name="Fethe, Bo J" userId="5645b770-a023-4ba0-b1b0-9cb089426b59" providerId="ADAL" clId="{5DA2D69D-E71F-1C40-B828-C882C09DB046}" dt="2024-03-28T03:15:31.514" v="46" actId="20577"/>
          <ac:spMkLst>
            <pc:docMk/>
            <pc:sldMk cId="2429409189" sldId="273"/>
            <ac:spMk id="5" creationId="{795D76CD-B7B4-BF45-117C-0DCBB73B6955}"/>
          </ac:spMkLst>
        </pc:spChg>
      </pc:sldChg>
      <pc:sldChg chg="addSp modSp mod">
        <pc:chgData name="Fethe, Bo J" userId="5645b770-a023-4ba0-b1b0-9cb089426b59" providerId="ADAL" clId="{5DA2D69D-E71F-1C40-B828-C882C09DB046}" dt="2024-03-29T05:55:39.193" v="1584" actId="113"/>
        <pc:sldMkLst>
          <pc:docMk/>
          <pc:sldMk cId="1142648994" sldId="274"/>
        </pc:sldMkLst>
        <pc:spChg chg="add mod">
          <ac:chgData name="Fethe, Bo J" userId="5645b770-a023-4ba0-b1b0-9cb089426b59" providerId="ADAL" clId="{5DA2D69D-E71F-1C40-B828-C882C09DB046}" dt="2024-03-28T03:07:44.303" v="1"/>
          <ac:spMkLst>
            <pc:docMk/>
            <pc:sldMk cId="1142648994" sldId="274"/>
            <ac:spMk id="3" creationId="{CCF1A014-E00F-06FB-D1B2-A5B00B5E9531}"/>
          </ac:spMkLst>
        </pc:spChg>
        <pc:spChg chg="mod">
          <ac:chgData name="Fethe, Bo J" userId="5645b770-a023-4ba0-b1b0-9cb089426b59" providerId="ADAL" clId="{5DA2D69D-E71F-1C40-B828-C882C09DB046}" dt="2024-03-29T04:26:57.786" v="613" actId="122"/>
          <ac:spMkLst>
            <pc:docMk/>
            <pc:sldMk cId="1142648994" sldId="274"/>
            <ac:spMk id="7" creationId="{8FA8FC74-6534-D34B-25E3-CF7F6CA60037}"/>
          </ac:spMkLst>
        </pc:spChg>
        <pc:spChg chg="mod">
          <ac:chgData name="Fethe, Bo J" userId="5645b770-a023-4ba0-b1b0-9cb089426b59" providerId="ADAL" clId="{5DA2D69D-E71F-1C40-B828-C882C09DB046}" dt="2024-03-29T04:26:53.335" v="612" actId="122"/>
          <ac:spMkLst>
            <pc:docMk/>
            <pc:sldMk cId="1142648994" sldId="274"/>
            <ac:spMk id="8" creationId="{A6A61FB9-7840-EC44-A570-C990AC228ADA}"/>
          </ac:spMkLst>
        </pc:spChg>
        <pc:spChg chg="mod">
          <ac:chgData name="Fethe, Bo J" userId="5645b770-a023-4ba0-b1b0-9cb089426b59" providerId="ADAL" clId="{5DA2D69D-E71F-1C40-B828-C882C09DB046}" dt="2024-03-29T05:55:39.193" v="1584" actId="113"/>
          <ac:spMkLst>
            <pc:docMk/>
            <pc:sldMk cId="1142648994" sldId="274"/>
            <ac:spMk id="9" creationId="{7F11026C-7517-0371-643C-F21AB9BD81DB}"/>
          </ac:spMkLst>
        </pc:spChg>
      </pc:sldChg>
      <pc:sldChg chg="addSp delSp modSp add mod">
        <pc:chgData name="Fethe, Bo J" userId="5645b770-a023-4ba0-b1b0-9cb089426b59" providerId="ADAL" clId="{5DA2D69D-E71F-1C40-B828-C882C09DB046}" dt="2024-03-28T05:12:22.765" v="288" actId="14100"/>
        <pc:sldMkLst>
          <pc:docMk/>
          <pc:sldMk cId="3486102332" sldId="275"/>
        </pc:sldMkLst>
        <pc:spChg chg="mod">
          <ac:chgData name="Fethe, Bo J" userId="5645b770-a023-4ba0-b1b0-9cb089426b59" providerId="ADAL" clId="{5DA2D69D-E71F-1C40-B828-C882C09DB046}" dt="2024-03-28T04:30:39.489" v="108" actId="20577"/>
          <ac:spMkLst>
            <pc:docMk/>
            <pc:sldMk cId="3486102332" sldId="275"/>
            <ac:spMk id="2" creationId="{548B87B9-445C-4013-ED38-AA83EF98FA26}"/>
          </ac:spMkLst>
        </pc:spChg>
        <pc:spChg chg="add del mod">
          <ac:chgData name="Fethe, Bo J" userId="5645b770-a023-4ba0-b1b0-9cb089426b59" providerId="ADAL" clId="{5DA2D69D-E71F-1C40-B828-C882C09DB046}" dt="2024-03-28T04:25:32.238" v="65" actId="478"/>
          <ac:spMkLst>
            <pc:docMk/>
            <pc:sldMk cId="3486102332" sldId="275"/>
            <ac:spMk id="5" creationId="{6F36C943-D5D0-EBE0-CBB5-A5F9225F733A}"/>
          </ac:spMkLst>
        </pc:spChg>
        <pc:picChg chg="del">
          <ac:chgData name="Fethe, Bo J" userId="5645b770-a023-4ba0-b1b0-9cb089426b59" providerId="ADAL" clId="{5DA2D69D-E71F-1C40-B828-C882C09DB046}" dt="2024-03-28T04:25:24.146" v="64" actId="478"/>
          <ac:picMkLst>
            <pc:docMk/>
            <pc:sldMk cId="3486102332" sldId="275"/>
            <ac:picMk id="3" creationId="{498956E3-1F04-6447-CA4C-11384256BA12}"/>
          </ac:picMkLst>
        </pc:picChg>
        <pc:picChg chg="add mod">
          <ac:chgData name="Fethe, Bo J" userId="5645b770-a023-4ba0-b1b0-9cb089426b59" providerId="ADAL" clId="{5DA2D69D-E71F-1C40-B828-C882C09DB046}" dt="2024-03-28T05:08:09.688" v="276" actId="1076"/>
          <ac:picMkLst>
            <pc:docMk/>
            <pc:sldMk cId="3486102332" sldId="275"/>
            <ac:picMk id="7" creationId="{28CE5D6C-EDC1-254A-CAA9-0D7BEA9E8D82}"/>
          </ac:picMkLst>
        </pc:picChg>
        <pc:picChg chg="add mod">
          <ac:chgData name="Fethe, Bo J" userId="5645b770-a023-4ba0-b1b0-9cb089426b59" providerId="ADAL" clId="{5DA2D69D-E71F-1C40-B828-C882C09DB046}" dt="2024-03-28T05:08:09.688" v="276" actId="1076"/>
          <ac:picMkLst>
            <pc:docMk/>
            <pc:sldMk cId="3486102332" sldId="275"/>
            <ac:picMk id="8" creationId="{17B8AF20-CF89-EA30-F184-C7130F2FB93A}"/>
          </ac:picMkLst>
        </pc:picChg>
        <pc:picChg chg="add mod">
          <ac:chgData name="Fethe, Bo J" userId="5645b770-a023-4ba0-b1b0-9cb089426b59" providerId="ADAL" clId="{5DA2D69D-E71F-1C40-B828-C882C09DB046}" dt="2024-03-28T05:08:22.871" v="278" actId="1076"/>
          <ac:picMkLst>
            <pc:docMk/>
            <pc:sldMk cId="3486102332" sldId="275"/>
            <ac:picMk id="9" creationId="{7B2C1B09-D166-28FE-52B3-7547743CAC65}"/>
          </ac:picMkLst>
        </pc:picChg>
        <pc:picChg chg="add mod">
          <ac:chgData name="Fethe, Bo J" userId="5645b770-a023-4ba0-b1b0-9cb089426b59" providerId="ADAL" clId="{5DA2D69D-E71F-1C40-B828-C882C09DB046}" dt="2024-03-28T05:08:22.871" v="278" actId="1076"/>
          <ac:picMkLst>
            <pc:docMk/>
            <pc:sldMk cId="3486102332" sldId="275"/>
            <ac:picMk id="10" creationId="{3680756C-7BA0-0D3A-764A-B952763CA8B6}"/>
          </ac:picMkLst>
        </pc:picChg>
        <pc:cxnChg chg="add mod">
          <ac:chgData name="Fethe, Bo J" userId="5645b770-a023-4ba0-b1b0-9cb089426b59" providerId="ADAL" clId="{5DA2D69D-E71F-1C40-B828-C882C09DB046}" dt="2024-03-28T05:12:01.689" v="286" actId="14100"/>
          <ac:cxnSpMkLst>
            <pc:docMk/>
            <pc:sldMk cId="3486102332" sldId="275"/>
            <ac:cxnSpMk id="12" creationId="{1B5BCE9D-B688-E0EE-7C91-581E4707B6F4}"/>
          </ac:cxnSpMkLst>
        </pc:cxnChg>
        <pc:cxnChg chg="add mod">
          <ac:chgData name="Fethe, Bo J" userId="5645b770-a023-4ba0-b1b0-9cb089426b59" providerId="ADAL" clId="{5DA2D69D-E71F-1C40-B828-C882C09DB046}" dt="2024-03-28T05:12:22.765" v="288" actId="14100"/>
          <ac:cxnSpMkLst>
            <pc:docMk/>
            <pc:sldMk cId="3486102332" sldId="275"/>
            <ac:cxnSpMk id="16" creationId="{77890A36-F641-C5F9-9B9A-630F8B477684}"/>
          </ac:cxnSpMkLst>
        </pc:cxnChg>
      </pc:sldChg>
      <pc:sldChg chg="modSp add del mod ord">
        <pc:chgData name="Fethe, Bo J" userId="5645b770-a023-4ba0-b1b0-9cb089426b59" providerId="ADAL" clId="{5DA2D69D-E71F-1C40-B828-C882C09DB046}" dt="2024-03-29T04:21:51.454" v="600" actId="2696"/>
        <pc:sldMkLst>
          <pc:docMk/>
          <pc:sldMk cId="429410118" sldId="276"/>
        </pc:sldMkLst>
        <pc:spChg chg="mod">
          <ac:chgData name="Fethe, Bo J" userId="5645b770-a023-4ba0-b1b0-9cb089426b59" providerId="ADAL" clId="{5DA2D69D-E71F-1C40-B828-C882C09DB046}" dt="2024-03-29T04:21:05.656" v="599" actId="120"/>
          <ac:spMkLst>
            <pc:docMk/>
            <pc:sldMk cId="429410118" sldId="276"/>
            <ac:spMk id="3" creationId="{00AF6D0E-3160-7B0C-A696-D9E4E341928F}"/>
          </ac:spMkLst>
        </pc:spChg>
      </pc:sldChg>
      <pc:sldChg chg="modSp add mod ord">
        <pc:chgData name="Fethe, Bo J" userId="5645b770-a023-4ba0-b1b0-9cb089426b59" providerId="ADAL" clId="{5DA2D69D-E71F-1C40-B828-C882C09DB046}" dt="2024-03-29T06:04:22.596" v="1656" actId="20578"/>
        <pc:sldMkLst>
          <pc:docMk/>
          <pc:sldMk cId="855319290" sldId="276"/>
        </pc:sldMkLst>
        <pc:spChg chg="mod">
          <ac:chgData name="Fethe, Bo J" userId="5645b770-a023-4ba0-b1b0-9cb089426b59" providerId="ADAL" clId="{5DA2D69D-E71F-1C40-B828-C882C09DB046}" dt="2024-03-29T06:03:49.638" v="1654" actId="114"/>
          <ac:spMkLst>
            <pc:docMk/>
            <pc:sldMk cId="855319290" sldId="276"/>
            <ac:spMk id="3" creationId="{00AF6D0E-3160-7B0C-A696-D9E4E341928F}"/>
          </ac:spMkLst>
        </pc:spChg>
      </pc:sldChg>
      <pc:sldChg chg="delSp modSp new mod">
        <pc:chgData name="Fethe, Bo J" userId="5645b770-a023-4ba0-b1b0-9cb089426b59" providerId="ADAL" clId="{5DA2D69D-E71F-1C40-B828-C882C09DB046}" dt="2024-03-29T05:55:05.075" v="1582" actId="14100"/>
        <pc:sldMkLst>
          <pc:docMk/>
          <pc:sldMk cId="571288211" sldId="277"/>
        </pc:sldMkLst>
        <pc:spChg chg="mod">
          <ac:chgData name="Fethe, Bo J" userId="5645b770-a023-4ba0-b1b0-9cb089426b59" providerId="ADAL" clId="{5DA2D69D-E71F-1C40-B828-C882C09DB046}" dt="2024-03-29T05:55:05.075" v="1582" actId="14100"/>
          <ac:spMkLst>
            <pc:docMk/>
            <pc:sldMk cId="571288211" sldId="277"/>
            <ac:spMk id="2" creationId="{4ABB5996-2E4B-E6FE-D04D-26FA4EEBECA7}"/>
          </ac:spMkLst>
        </pc:spChg>
        <pc:spChg chg="del">
          <ac:chgData name="Fethe, Bo J" userId="5645b770-a023-4ba0-b1b0-9cb089426b59" providerId="ADAL" clId="{5DA2D69D-E71F-1C40-B828-C882C09DB046}" dt="2024-03-29T05:54:10.844" v="1563" actId="478"/>
          <ac:spMkLst>
            <pc:docMk/>
            <pc:sldMk cId="571288211" sldId="277"/>
            <ac:spMk id="3" creationId="{A888C553-CE92-D842-FD9F-4F44BABDE927}"/>
          </ac:spMkLst>
        </pc:spChg>
      </pc:sldChg>
      <pc:sldChg chg="addSp delSp modSp new del mod">
        <pc:chgData name="Fethe, Bo J" userId="5645b770-a023-4ba0-b1b0-9cb089426b59" providerId="ADAL" clId="{5DA2D69D-E71F-1C40-B828-C882C09DB046}" dt="2024-03-29T05:39:09.496" v="1139" actId="2696"/>
        <pc:sldMkLst>
          <pc:docMk/>
          <pc:sldMk cId="2070979263" sldId="277"/>
        </pc:sldMkLst>
        <pc:spChg chg="del">
          <ac:chgData name="Fethe, Bo J" userId="5645b770-a023-4ba0-b1b0-9cb089426b59" providerId="ADAL" clId="{5DA2D69D-E71F-1C40-B828-C882C09DB046}" dt="2024-03-29T05:37:29.387" v="1126" actId="931"/>
          <ac:spMkLst>
            <pc:docMk/>
            <pc:sldMk cId="2070979263" sldId="277"/>
            <ac:spMk id="3" creationId="{BEAB4D42-A18B-34C9-4872-500320974D9F}"/>
          </ac:spMkLst>
        </pc:spChg>
        <pc:picChg chg="add del mod">
          <ac:chgData name="Fethe, Bo J" userId="5645b770-a023-4ba0-b1b0-9cb089426b59" providerId="ADAL" clId="{5DA2D69D-E71F-1C40-B828-C882C09DB046}" dt="2024-03-29T05:37:14.785" v="1125" actId="478"/>
          <ac:picMkLst>
            <pc:docMk/>
            <pc:sldMk cId="2070979263" sldId="277"/>
            <ac:picMk id="4" creationId="{F0B43112-F9C2-9AF3-A633-06D563AC3BB9}"/>
          </ac:picMkLst>
        </pc:picChg>
        <pc:picChg chg="add mod modCrop">
          <ac:chgData name="Fethe, Bo J" userId="5645b770-a023-4ba0-b1b0-9cb089426b59" providerId="ADAL" clId="{5DA2D69D-E71F-1C40-B828-C882C09DB046}" dt="2024-03-29T05:37:53.229" v="1129" actId="732"/>
          <ac:picMkLst>
            <pc:docMk/>
            <pc:sldMk cId="2070979263" sldId="277"/>
            <ac:picMk id="6" creationId="{E1035F32-F170-FFDB-A85E-3C2300FBBA89}"/>
          </ac:picMkLst>
        </pc:picChg>
      </pc:sldChg>
    </pc:docChg>
  </pc:docChgLst>
  <pc:docChgLst>
    <pc:chgData name="Fethe, Bo J" userId="5645b770-a023-4ba0-b1b0-9cb089426b59" providerId="ADAL" clId="{722DB55E-0DEA-564B-8613-7AE7069066E9}"/>
    <pc:docChg chg="undo custSel delSld modSld modNotesMaster">
      <pc:chgData name="Fethe, Bo J" userId="5645b770-a023-4ba0-b1b0-9cb089426b59" providerId="ADAL" clId="{722DB55E-0DEA-564B-8613-7AE7069066E9}" dt="2024-03-29T20:20:44.306" v="12734" actId="3626"/>
      <pc:docMkLst>
        <pc:docMk/>
      </pc:docMkLst>
      <pc:sldChg chg="modSp mod modNotesTx">
        <pc:chgData name="Fethe, Bo J" userId="5645b770-a023-4ba0-b1b0-9cb089426b59" providerId="ADAL" clId="{722DB55E-0DEA-564B-8613-7AE7069066E9}" dt="2024-03-29T20:06:15.700" v="12718" actId="113"/>
        <pc:sldMkLst>
          <pc:docMk/>
          <pc:sldMk cId="3157146444" sldId="256"/>
        </pc:sldMkLst>
        <pc:spChg chg="mod">
          <ac:chgData name="Fethe, Bo J" userId="5645b770-a023-4ba0-b1b0-9cb089426b59" providerId="ADAL" clId="{722DB55E-0DEA-564B-8613-7AE7069066E9}" dt="2024-03-29T20:06:15.700" v="12718" actId="113"/>
          <ac:spMkLst>
            <pc:docMk/>
            <pc:sldMk cId="3157146444" sldId="256"/>
            <ac:spMk id="3" creationId="{05EEFEE4-A462-E411-9721-B88D336EBD59}"/>
          </ac:spMkLst>
        </pc:spChg>
      </pc:sldChg>
      <pc:sldChg chg="modSp mod modNotesTx">
        <pc:chgData name="Fethe, Bo J" userId="5645b770-a023-4ba0-b1b0-9cb089426b59" providerId="ADAL" clId="{722DB55E-0DEA-564B-8613-7AE7069066E9}" dt="2024-03-29T17:45:08.609" v="1482" actId="20577"/>
        <pc:sldMkLst>
          <pc:docMk/>
          <pc:sldMk cId="884458841" sldId="257"/>
        </pc:sldMkLst>
        <pc:spChg chg="mod">
          <ac:chgData name="Fethe, Bo J" userId="5645b770-a023-4ba0-b1b0-9cb089426b59" providerId="ADAL" clId="{722DB55E-0DEA-564B-8613-7AE7069066E9}" dt="2024-03-29T17:36:44.368" v="712" actId="20577"/>
          <ac:spMkLst>
            <pc:docMk/>
            <pc:sldMk cId="884458841" sldId="257"/>
            <ac:spMk id="3" creationId="{00AF6D0E-3160-7B0C-A696-D9E4E341928F}"/>
          </ac:spMkLst>
        </pc:spChg>
      </pc:sldChg>
      <pc:sldChg chg="modNotesTx">
        <pc:chgData name="Fethe, Bo J" userId="5645b770-a023-4ba0-b1b0-9cb089426b59" providerId="ADAL" clId="{722DB55E-0DEA-564B-8613-7AE7069066E9}" dt="2024-03-29T18:13:15.901" v="3374" actId="20577"/>
        <pc:sldMkLst>
          <pc:docMk/>
          <pc:sldMk cId="1000747123" sldId="264"/>
        </pc:sldMkLst>
      </pc:sldChg>
      <pc:sldChg chg="modSp mod modNotesTx">
        <pc:chgData name="Fethe, Bo J" userId="5645b770-a023-4ba0-b1b0-9cb089426b59" providerId="ADAL" clId="{722DB55E-0DEA-564B-8613-7AE7069066E9}" dt="2024-03-29T20:08:24.695" v="12722" actId="108"/>
        <pc:sldMkLst>
          <pc:docMk/>
          <pc:sldMk cId="3433270664" sldId="265"/>
        </pc:sldMkLst>
        <pc:spChg chg="mod">
          <ac:chgData name="Fethe, Bo J" userId="5645b770-a023-4ba0-b1b0-9cb089426b59" providerId="ADAL" clId="{722DB55E-0DEA-564B-8613-7AE7069066E9}" dt="2024-03-29T18:09:25.210" v="3086" actId="313"/>
          <ac:spMkLst>
            <pc:docMk/>
            <pc:sldMk cId="3433270664" sldId="265"/>
            <ac:spMk id="3" creationId="{00AF6D0E-3160-7B0C-A696-D9E4E341928F}"/>
          </ac:spMkLst>
        </pc:spChg>
      </pc:sldChg>
      <pc:sldChg chg="modNotesTx">
        <pc:chgData name="Fethe, Bo J" userId="5645b770-a023-4ba0-b1b0-9cb089426b59" providerId="ADAL" clId="{722DB55E-0DEA-564B-8613-7AE7069066E9}" dt="2024-03-29T19:40:01.227" v="10640" actId="20577"/>
        <pc:sldMkLst>
          <pc:docMk/>
          <pc:sldMk cId="3595759910" sldId="267"/>
        </pc:sldMkLst>
      </pc:sldChg>
      <pc:sldChg chg="modSp mod modNotesTx">
        <pc:chgData name="Fethe, Bo J" userId="5645b770-a023-4ba0-b1b0-9cb089426b59" providerId="ADAL" clId="{722DB55E-0DEA-564B-8613-7AE7069066E9}" dt="2024-03-29T19:54:40.357" v="12011" actId="20577"/>
        <pc:sldMkLst>
          <pc:docMk/>
          <pc:sldMk cId="3898302957" sldId="268"/>
        </pc:sldMkLst>
        <pc:spChg chg="mod">
          <ac:chgData name="Fethe, Bo J" userId="5645b770-a023-4ba0-b1b0-9cb089426b59" providerId="ADAL" clId="{722DB55E-0DEA-564B-8613-7AE7069066E9}" dt="2024-03-29T19:49:50.415" v="11400" actId="20577"/>
          <ac:spMkLst>
            <pc:docMk/>
            <pc:sldMk cId="3898302957" sldId="268"/>
            <ac:spMk id="3" creationId="{00AF6D0E-3160-7B0C-A696-D9E4E341928F}"/>
          </ac:spMkLst>
        </pc:spChg>
      </pc:sldChg>
      <pc:sldChg chg="modNotesTx">
        <pc:chgData name="Fethe, Bo J" userId="5645b770-a023-4ba0-b1b0-9cb089426b59" providerId="ADAL" clId="{722DB55E-0DEA-564B-8613-7AE7069066E9}" dt="2024-03-29T18:26:57.694" v="4640" actId="20577"/>
        <pc:sldMkLst>
          <pc:docMk/>
          <pc:sldMk cId="1473603429" sldId="269"/>
        </pc:sldMkLst>
      </pc:sldChg>
      <pc:sldChg chg="modNotesTx">
        <pc:chgData name="Fethe, Bo J" userId="5645b770-a023-4ba0-b1b0-9cb089426b59" providerId="ADAL" clId="{722DB55E-0DEA-564B-8613-7AE7069066E9}" dt="2024-03-29T19:18:15.023" v="8673" actId="20577"/>
        <pc:sldMkLst>
          <pc:docMk/>
          <pc:sldMk cId="1531540487" sldId="270"/>
        </pc:sldMkLst>
      </pc:sldChg>
      <pc:sldChg chg="modSp mod modNotesTx">
        <pc:chgData name="Fethe, Bo J" userId="5645b770-a023-4ba0-b1b0-9cb089426b59" providerId="ADAL" clId="{722DB55E-0DEA-564B-8613-7AE7069066E9}" dt="2024-03-29T19:27:04.375" v="9347" actId="20577"/>
        <pc:sldMkLst>
          <pc:docMk/>
          <pc:sldMk cId="3469330905" sldId="271"/>
        </pc:sldMkLst>
        <pc:spChg chg="mod">
          <ac:chgData name="Fethe, Bo J" userId="5645b770-a023-4ba0-b1b0-9cb089426b59" providerId="ADAL" clId="{722DB55E-0DEA-564B-8613-7AE7069066E9}" dt="2024-03-29T19:26:49.188" v="9345"/>
          <ac:spMkLst>
            <pc:docMk/>
            <pc:sldMk cId="3469330905" sldId="271"/>
            <ac:spMk id="3" creationId="{00AF6D0E-3160-7B0C-A696-D9E4E341928F}"/>
          </ac:spMkLst>
        </pc:spChg>
      </pc:sldChg>
      <pc:sldChg chg="modNotesTx">
        <pc:chgData name="Fethe, Bo J" userId="5645b770-a023-4ba0-b1b0-9cb089426b59" providerId="ADAL" clId="{722DB55E-0DEA-564B-8613-7AE7069066E9}" dt="2024-03-29T19:11:58.330" v="8088" actId="313"/>
        <pc:sldMkLst>
          <pc:docMk/>
          <pc:sldMk cId="2591618836" sldId="272"/>
        </pc:sldMkLst>
      </pc:sldChg>
      <pc:sldChg chg="modNotesTx">
        <pc:chgData name="Fethe, Bo J" userId="5645b770-a023-4ba0-b1b0-9cb089426b59" providerId="ADAL" clId="{722DB55E-0DEA-564B-8613-7AE7069066E9}" dt="2024-03-29T17:59:19.369" v="1972" actId="20577"/>
        <pc:sldMkLst>
          <pc:docMk/>
          <pc:sldMk cId="2429409189" sldId="273"/>
        </pc:sldMkLst>
      </pc:sldChg>
      <pc:sldChg chg="addSp modSp mod modNotesTx">
        <pc:chgData name="Fethe, Bo J" userId="5645b770-a023-4ba0-b1b0-9cb089426b59" providerId="ADAL" clId="{722DB55E-0DEA-564B-8613-7AE7069066E9}" dt="2024-03-29T20:20:44.306" v="12734" actId="3626"/>
        <pc:sldMkLst>
          <pc:docMk/>
          <pc:sldMk cId="1142648994" sldId="274"/>
        </pc:sldMkLst>
        <pc:spChg chg="add mod">
          <ac:chgData name="Fethe, Bo J" userId="5645b770-a023-4ba0-b1b0-9cb089426b59" providerId="ADAL" clId="{722DB55E-0DEA-564B-8613-7AE7069066E9}" dt="2024-03-29T20:01:34.932" v="12382" actId="1076"/>
          <ac:spMkLst>
            <pc:docMk/>
            <pc:sldMk cId="1142648994" sldId="274"/>
            <ac:spMk id="3" creationId="{074A7335-6A0C-68E5-E000-323A37A81ED9}"/>
          </ac:spMkLst>
        </pc:spChg>
        <pc:spChg chg="mod">
          <ac:chgData name="Fethe, Bo J" userId="5645b770-a023-4ba0-b1b0-9cb089426b59" providerId="ADAL" clId="{722DB55E-0DEA-564B-8613-7AE7069066E9}" dt="2024-03-29T20:20:44.306" v="12734" actId="3626"/>
          <ac:spMkLst>
            <pc:docMk/>
            <pc:sldMk cId="1142648994" sldId="274"/>
            <ac:spMk id="7" creationId="{8FA8FC74-6534-D34B-25E3-CF7F6CA60037}"/>
          </ac:spMkLst>
        </pc:spChg>
        <pc:spChg chg="mod">
          <ac:chgData name="Fethe, Bo J" userId="5645b770-a023-4ba0-b1b0-9cb089426b59" providerId="ADAL" clId="{722DB55E-0DEA-564B-8613-7AE7069066E9}" dt="2024-03-29T20:20:12.381" v="12733" actId="113"/>
          <ac:spMkLst>
            <pc:docMk/>
            <pc:sldMk cId="1142648994" sldId="274"/>
            <ac:spMk id="8" creationId="{A6A61FB9-7840-EC44-A570-C990AC228ADA}"/>
          </ac:spMkLst>
        </pc:spChg>
        <pc:picChg chg="mod">
          <ac:chgData name="Fethe, Bo J" userId="5645b770-a023-4ba0-b1b0-9cb089426b59" providerId="ADAL" clId="{722DB55E-0DEA-564B-8613-7AE7069066E9}" dt="2024-03-29T20:00:30.468" v="12359" actId="1076"/>
          <ac:picMkLst>
            <pc:docMk/>
            <pc:sldMk cId="1142648994" sldId="274"/>
            <ac:picMk id="5" creationId="{2D671726-5D13-2397-A4EE-1500DCF9A3A6}"/>
          </ac:picMkLst>
        </pc:picChg>
        <pc:picChg chg="mod">
          <ac:chgData name="Fethe, Bo J" userId="5645b770-a023-4ba0-b1b0-9cb089426b59" providerId="ADAL" clId="{722DB55E-0DEA-564B-8613-7AE7069066E9}" dt="2024-03-29T20:00:30.468" v="12359" actId="1076"/>
          <ac:picMkLst>
            <pc:docMk/>
            <pc:sldMk cId="1142648994" sldId="274"/>
            <ac:picMk id="6" creationId="{C239DB4B-D413-B49E-86C4-1E0568279CB7}"/>
          </ac:picMkLst>
        </pc:picChg>
      </pc:sldChg>
      <pc:sldChg chg="modNotesTx">
        <pc:chgData name="Fethe, Bo J" userId="5645b770-a023-4ba0-b1b0-9cb089426b59" providerId="ADAL" clId="{722DB55E-0DEA-564B-8613-7AE7069066E9}" dt="2024-03-29T18:43:14.437" v="5711" actId="20577"/>
        <pc:sldMkLst>
          <pc:docMk/>
          <pc:sldMk cId="3486102332" sldId="275"/>
        </pc:sldMkLst>
      </pc:sldChg>
      <pc:sldChg chg="modNotesTx">
        <pc:chgData name="Fethe, Bo J" userId="5645b770-a023-4ba0-b1b0-9cb089426b59" providerId="ADAL" clId="{722DB55E-0DEA-564B-8613-7AE7069066E9}" dt="2024-03-29T20:11:36.882" v="12726" actId="20577"/>
        <pc:sldMkLst>
          <pc:docMk/>
          <pc:sldMk cId="855319290" sldId="276"/>
        </pc:sldMkLst>
      </pc:sldChg>
      <pc:sldChg chg="del">
        <pc:chgData name="Fethe, Bo J" userId="5645b770-a023-4ba0-b1b0-9cb089426b59" providerId="ADAL" clId="{722DB55E-0DEA-564B-8613-7AE7069066E9}" dt="2024-03-29T20:00:58.884" v="12362" actId="2696"/>
        <pc:sldMkLst>
          <pc:docMk/>
          <pc:sldMk cId="571288211"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EE0AD7B-87D2-3B41-8A8B-6777158ABCAD}" type="datetimeFigureOut">
              <a:rPr lang="en-US" smtClean="0"/>
              <a:t>3/29/24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7D67B-A2BE-8441-98D1-15A3A731A8EA}" type="slidenum">
              <a:rPr lang="en-US" smtClean="0"/>
              <a:t>‹#›</a:t>
            </a:fld>
            <a:endParaRPr lang="en-US"/>
          </a:p>
        </p:txBody>
      </p:sp>
    </p:spTree>
    <p:extLst>
      <p:ext uri="{BB962C8B-B14F-4D97-AF65-F5344CB8AC3E}">
        <p14:creationId xmlns:p14="http://schemas.microsoft.com/office/powerpoint/2010/main" val="272589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Bo and I am a Solutions Engineer at Hillsborough County. Today, I am going to share a project I worked on analyzing and predicting crash data in Hillsborough County.</a:t>
            </a:r>
          </a:p>
        </p:txBody>
      </p:sp>
      <p:sp>
        <p:nvSpPr>
          <p:cNvPr id="4" name="Slide Number Placeholder 3"/>
          <p:cNvSpPr>
            <a:spLocks noGrp="1"/>
          </p:cNvSpPr>
          <p:nvPr>
            <p:ph type="sldNum" sz="quarter" idx="5"/>
          </p:nvPr>
        </p:nvSpPr>
        <p:spPr/>
        <p:txBody>
          <a:bodyPr/>
          <a:lstStyle/>
          <a:p>
            <a:fld id="{E627D67B-A2BE-8441-98D1-15A3A731A8EA}" type="slidenum">
              <a:rPr lang="en-US" smtClean="0"/>
              <a:t>1</a:t>
            </a:fld>
            <a:endParaRPr lang="en-US"/>
          </a:p>
        </p:txBody>
      </p:sp>
    </p:spTree>
    <p:extLst>
      <p:ext uri="{BB962C8B-B14F-4D97-AF65-F5344CB8AC3E}">
        <p14:creationId xmlns:p14="http://schemas.microsoft.com/office/powerpoint/2010/main" val="241369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2 models are called ensemble methods because they combine the results of multiple models into 1 result. Random forests are a bagging algorithm that bootstraps many independent decision trees and aggregates the results by taking the average or mode. This is suitable for handling large datasets with high dimensionality and can be done in R using the </a:t>
            </a:r>
            <a:r>
              <a:rPr lang="en-US" dirty="0" err="1"/>
              <a:t>randomForest</a:t>
            </a:r>
            <a:r>
              <a:rPr lang="en-US" dirty="0"/>
              <a:t>() function.</a:t>
            </a:r>
          </a:p>
        </p:txBody>
      </p:sp>
      <p:sp>
        <p:nvSpPr>
          <p:cNvPr id="4" name="Slide Number Placeholder 3"/>
          <p:cNvSpPr>
            <a:spLocks noGrp="1"/>
          </p:cNvSpPr>
          <p:nvPr>
            <p:ph type="sldNum" sz="quarter" idx="5"/>
          </p:nvPr>
        </p:nvSpPr>
        <p:spPr/>
        <p:txBody>
          <a:bodyPr/>
          <a:lstStyle/>
          <a:p>
            <a:fld id="{E627D67B-A2BE-8441-98D1-15A3A731A8EA}" type="slidenum">
              <a:rPr lang="en-US" smtClean="0"/>
              <a:t>10</a:t>
            </a:fld>
            <a:endParaRPr lang="en-US"/>
          </a:p>
        </p:txBody>
      </p:sp>
    </p:spTree>
    <p:extLst>
      <p:ext uri="{BB962C8B-B14F-4D97-AF65-F5344CB8AC3E}">
        <p14:creationId xmlns:p14="http://schemas.microsoft.com/office/powerpoint/2010/main" val="3507685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ensemble algorithm is boosting, which is similar to random forest that iteratively builds decision trees, but instead of aggregating independent trees, it uses the previous results to train weak learners and improve each iteration. To find the optimal # of iterations for predicting, you can use cross-validation. This can improve accuracy and can be done in R using the </a:t>
            </a:r>
            <a:r>
              <a:rPr lang="en-US" dirty="0" err="1"/>
              <a:t>gbm</a:t>
            </a:r>
            <a:r>
              <a:rPr lang="en-US" dirty="0"/>
              <a:t>() function, but it also increases time spent in computation. </a:t>
            </a:r>
          </a:p>
        </p:txBody>
      </p:sp>
      <p:sp>
        <p:nvSpPr>
          <p:cNvPr id="4" name="Slide Number Placeholder 3"/>
          <p:cNvSpPr>
            <a:spLocks noGrp="1"/>
          </p:cNvSpPr>
          <p:nvPr>
            <p:ph type="sldNum" sz="quarter" idx="5"/>
          </p:nvPr>
        </p:nvSpPr>
        <p:spPr/>
        <p:txBody>
          <a:bodyPr/>
          <a:lstStyle/>
          <a:p>
            <a:fld id="{E627D67B-A2BE-8441-98D1-15A3A731A8EA}" type="slidenum">
              <a:rPr lang="en-US" smtClean="0"/>
              <a:t>11</a:t>
            </a:fld>
            <a:endParaRPr lang="en-US"/>
          </a:p>
        </p:txBody>
      </p:sp>
    </p:spTree>
    <p:extLst>
      <p:ext uri="{BB962C8B-B14F-4D97-AF65-F5344CB8AC3E}">
        <p14:creationId xmlns:p14="http://schemas.microsoft.com/office/powerpoint/2010/main" val="1141352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results.  The confusion matrices for each model are shown here with the diagonal showing the amount of correctly identified events. For an overall approach, the boosting model had the lowest testing error, meaning when considering all values for all classes, it performed the best. But there are cases where incorrect negative IDs can be costly, such as life-threatening events. This is where specificity becomes important. While the boosting model had the lowest test error, it really struggled with predicting true incapacitating events and got 4 correct and 117 wrong. Logistic regression had the worst testing error but outperformed the other 2 algorithms when predicting true incapacitating events. </a:t>
            </a:r>
          </a:p>
        </p:txBody>
      </p:sp>
      <p:sp>
        <p:nvSpPr>
          <p:cNvPr id="4" name="Slide Number Placeholder 3"/>
          <p:cNvSpPr>
            <a:spLocks noGrp="1"/>
          </p:cNvSpPr>
          <p:nvPr>
            <p:ph type="sldNum" sz="quarter" idx="5"/>
          </p:nvPr>
        </p:nvSpPr>
        <p:spPr/>
        <p:txBody>
          <a:bodyPr/>
          <a:lstStyle/>
          <a:p>
            <a:fld id="{E627D67B-A2BE-8441-98D1-15A3A731A8EA}" type="slidenum">
              <a:rPr lang="en-US" smtClean="0"/>
              <a:t>12</a:t>
            </a:fld>
            <a:endParaRPr lang="en-US"/>
          </a:p>
        </p:txBody>
      </p:sp>
    </p:spTree>
    <p:extLst>
      <p:ext uri="{BB962C8B-B14F-4D97-AF65-F5344CB8AC3E}">
        <p14:creationId xmlns:p14="http://schemas.microsoft.com/office/powerpoint/2010/main" val="73037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question of how well machine learning can predict incapacitating events.  Can it? In short - yes. But it’s important to consider how you’re measuring efficiency.  Overall, boosting was the preferred method for predicting crashes, but struggled with life-threatening events. Logistic regression did better at predicting those life-threatening events, but overall didn’t do perform the best. This could be due to the handling of unbalanced data, or the lack of stronger predictors. For example: speeding involvement was incorporated as a binary classification, but going 5 mph over is very different than going 50 mph over. Additionally, in situations with costly consequences such as interacting with law enforcement, information may be withheld or fabricated for self protection.</a:t>
            </a:r>
          </a:p>
        </p:txBody>
      </p:sp>
      <p:sp>
        <p:nvSpPr>
          <p:cNvPr id="4" name="Slide Number Placeholder 3"/>
          <p:cNvSpPr>
            <a:spLocks noGrp="1"/>
          </p:cNvSpPr>
          <p:nvPr>
            <p:ph type="sldNum" sz="quarter" idx="5"/>
          </p:nvPr>
        </p:nvSpPr>
        <p:spPr/>
        <p:txBody>
          <a:bodyPr/>
          <a:lstStyle/>
          <a:p>
            <a:fld id="{E627D67B-A2BE-8441-98D1-15A3A731A8EA}" type="slidenum">
              <a:rPr lang="en-US" smtClean="0"/>
              <a:t>13</a:t>
            </a:fld>
            <a:endParaRPr lang="en-US"/>
          </a:p>
        </p:txBody>
      </p:sp>
    </p:spTree>
    <p:extLst>
      <p:ext uri="{BB962C8B-B14F-4D97-AF65-F5344CB8AC3E}">
        <p14:creationId xmlns:p14="http://schemas.microsoft.com/office/powerpoint/2010/main" val="148933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the presentation.  For more details, scan or click the links shown on this slide to view the data in an interactive map in ArcGIS Online, or view the code used for this analysis in the project’s GitHub repository. Each site also has a reference to the other, so as long as you view one, you can get to the other.  Thank you, and please let me know if you have any questions.</a:t>
            </a:r>
          </a:p>
        </p:txBody>
      </p:sp>
      <p:sp>
        <p:nvSpPr>
          <p:cNvPr id="4" name="Slide Number Placeholder 3"/>
          <p:cNvSpPr>
            <a:spLocks noGrp="1"/>
          </p:cNvSpPr>
          <p:nvPr>
            <p:ph type="sldNum" sz="quarter" idx="5"/>
          </p:nvPr>
        </p:nvSpPr>
        <p:spPr/>
        <p:txBody>
          <a:bodyPr/>
          <a:lstStyle/>
          <a:p>
            <a:fld id="{E627D67B-A2BE-8441-98D1-15A3A731A8EA}" type="slidenum">
              <a:rPr lang="en-US" smtClean="0"/>
              <a:t>14</a:t>
            </a:fld>
            <a:endParaRPr lang="en-US"/>
          </a:p>
        </p:txBody>
      </p:sp>
    </p:spTree>
    <p:extLst>
      <p:ext uri="{BB962C8B-B14F-4D97-AF65-F5344CB8AC3E}">
        <p14:creationId xmlns:p14="http://schemas.microsoft.com/office/powerpoint/2010/main" val="109628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2022, the Florida Department of Heath showed Unintentional accidents were the state’s 3</a:t>
            </a:r>
            <a:r>
              <a:rPr lang="en-US" baseline="30000" dirty="0"/>
              <a:t>rd</a:t>
            </a:r>
            <a:r>
              <a:rPr lang="en-US" dirty="0"/>
              <a:t> highest cause of death.  To improve public safety, international programs, such as Vision Zero, exist to help communities eliminate life-threatening events by implementing new roadway safety designs.  The University of Florida’s </a:t>
            </a:r>
            <a:r>
              <a:rPr lang="en-US" dirty="0" err="1"/>
              <a:t>GeoPlan</a:t>
            </a:r>
            <a:r>
              <a:rPr lang="en-US" dirty="0"/>
              <a:t> Center hosts and maintains a geospatial crash database called Signal Four Analytics which takes records from the Department of Highway Safety and Motor Vehicles and reporting officers. This raised the question of how well does machine learning predict these incapacitating events.</a:t>
            </a:r>
          </a:p>
        </p:txBody>
      </p:sp>
      <p:sp>
        <p:nvSpPr>
          <p:cNvPr id="4" name="Slide Number Placeholder 3"/>
          <p:cNvSpPr>
            <a:spLocks noGrp="1"/>
          </p:cNvSpPr>
          <p:nvPr>
            <p:ph type="sldNum" sz="quarter" idx="5"/>
          </p:nvPr>
        </p:nvSpPr>
        <p:spPr/>
        <p:txBody>
          <a:bodyPr/>
          <a:lstStyle/>
          <a:p>
            <a:fld id="{E627D67B-A2BE-8441-98D1-15A3A731A8EA}" type="slidenum">
              <a:rPr lang="en-US" smtClean="0"/>
              <a:t>2</a:t>
            </a:fld>
            <a:endParaRPr lang="en-US"/>
          </a:p>
        </p:txBody>
      </p:sp>
    </p:spTree>
    <p:extLst>
      <p:ext uri="{BB962C8B-B14F-4D97-AF65-F5344CB8AC3E}">
        <p14:creationId xmlns:p14="http://schemas.microsoft.com/office/powerpoint/2010/main" val="127645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area is Hillsborough County located on the coast of southwest Florida. The county has 3 incorporated cities: Tampa, Plant City, and Temple Terrace. In July of 2023, the population was 1.5M with an estimated growth to over 2M by 2050. As the regional density increases, more cars will be on the road which can lead to more accidents.</a:t>
            </a:r>
          </a:p>
        </p:txBody>
      </p:sp>
      <p:sp>
        <p:nvSpPr>
          <p:cNvPr id="4" name="Slide Number Placeholder 3"/>
          <p:cNvSpPr>
            <a:spLocks noGrp="1"/>
          </p:cNvSpPr>
          <p:nvPr>
            <p:ph type="sldNum" sz="quarter" idx="5"/>
          </p:nvPr>
        </p:nvSpPr>
        <p:spPr/>
        <p:txBody>
          <a:bodyPr/>
          <a:lstStyle/>
          <a:p>
            <a:fld id="{E627D67B-A2BE-8441-98D1-15A3A731A8EA}" type="slidenum">
              <a:rPr lang="en-US" smtClean="0"/>
              <a:t>3</a:t>
            </a:fld>
            <a:endParaRPr lang="en-US"/>
          </a:p>
        </p:txBody>
      </p:sp>
    </p:spTree>
    <p:extLst>
      <p:ext uri="{BB962C8B-B14F-4D97-AF65-F5344CB8AC3E}">
        <p14:creationId xmlns:p14="http://schemas.microsoft.com/office/powerpoint/2010/main" val="362879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analysis, all 2023 crash events were exported.  By default, Signal Four has 117 predictors consisting of a mix of categories, quantities, dates, spatial, and unstructured values. To simplify the the data for analysis, 23 columns  from Signal Four were selected with the addition of 2 generated columns for a total of 25 attributes. Crash Severity was classified into a binary repones with fatal or serious injuries represented as </a:t>
            </a:r>
            <a:r>
              <a:rPr lang="en-US" sz="1200" kern="1200" dirty="0">
                <a:solidFill>
                  <a:schemeClr val="tx1"/>
                </a:solidFill>
                <a:latin typeface="+mn-lt"/>
                <a:ea typeface="+mn-ea"/>
                <a:cs typeface="+mn-cs"/>
              </a:rPr>
              <a:t>Incapacitating</a:t>
            </a:r>
            <a:r>
              <a:rPr lang="en-US" dirty="0"/>
              <a:t> and no injury and minor injuries as </a:t>
            </a:r>
            <a:r>
              <a:rPr lang="en-US" sz="1200" kern="1200" dirty="0">
                <a:solidFill>
                  <a:schemeClr val="tx1"/>
                </a:solidFill>
                <a:latin typeface="+mn-lt"/>
                <a:ea typeface="+mn-ea"/>
                <a:cs typeface="+mn-cs"/>
              </a:rPr>
              <a:t>Non-Incapacitating</a:t>
            </a:r>
            <a:r>
              <a:rPr lang="en-US" dirty="0"/>
              <a:t>. The date and time of the events were transformed into 5 peak traffic period bins for AM, Mid, PM, Weekend, and Off peak. </a:t>
            </a:r>
          </a:p>
        </p:txBody>
      </p:sp>
      <p:sp>
        <p:nvSpPr>
          <p:cNvPr id="4" name="Slide Number Placeholder 3"/>
          <p:cNvSpPr>
            <a:spLocks noGrp="1"/>
          </p:cNvSpPr>
          <p:nvPr>
            <p:ph type="sldNum" sz="quarter" idx="5"/>
          </p:nvPr>
        </p:nvSpPr>
        <p:spPr/>
        <p:txBody>
          <a:bodyPr/>
          <a:lstStyle/>
          <a:p>
            <a:fld id="{E627D67B-A2BE-8441-98D1-15A3A731A8EA}" type="slidenum">
              <a:rPr lang="en-US" smtClean="0"/>
              <a:t>4</a:t>
            </a:fld>
            <a:endParaRPr lang="en-US"/>
          </a:p>
        </p:txBody>
      </p:sp>
    </p:spTree>
    <p:extLst>
      <p:ext uri="{BB962C8B-B14F-4D97-AF65-F5344CB8AC3E}">
        <p14:creationId xmlns:p14="http://schemas.microsoft.com/office/powerpoint/2010/main" val="260904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are the columns used for this analysis along with their descriptions taken from the data dictionary. The top row, Incapacitating flag, represents the response variable used for training and prediction.</a:t>
            </a:r>
          </a:p>
        </p:txBody>
      </p:sp>
      <p:sp>
        <p:nvSpPr>
          <p:cNvPr id="4" name="Slide Number Placeholder 3"/>
          <p:cNvSpPr>
            <a:spLocks noGrp="1"/>
          </p:cNvSpPr>
          <p:nvPr>
            <p:ph type="sldNum" sz="quarter" idx="5"/>
          </p:nvPr>
        </p:nvSpPr>
        <p:spPr/>
        <p:txBody>
          <a:bodyPr/>
          <a:lstStyle/>
          <a:p>
            <a:fld id="{E627D67B-A2BE-8441-98D1-15A3A731A8EA}" type="slidenum">
              <a:rPr lang="en-US" smtClean="0"/>
              <a:t>5</a:t>
            </a:fld>
            <a:endParaRPr lang="en-US"/>
          </a:p>
        </p:txBody>
      </p:sp>
    </p:spTree>
    <p:extLst>
      <p:ext uri="{BB962C8B-B14F-4D97-AF65-F5344CB8AC3E}">
        <p14:creationId xmlns:p14="http://schemas.microsoft.com/office/powerpoint/2010/main" val="165077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locations in the raw data are shown on this slide. The bin aggregate map, shows that the majority of the crashes occur within city limits with linear tangents along the highways heading east towards Orlando and north towards Gainesville.  A significant portion of all crashes occurred on local roadways with almost 3x more events than the next leading roadway system. This trend stays relatively true when considering only incapacitating events with the proportion dropping closer to 2x more than the next leading system. What this means is traffic safety improvements are especially important within the City.</a:t>
            </a:r>
          </a:p>
        </p:txBody>
      </p:sp>
      <p:sp>
        <p:nvSpPr>
          <p:cNvPr id="4" name="Slide Number Placeholder 3"/>
          <p:cNvSpPr>
            <a:spLocks noGrp="1"/>
          </p:cNvSpPr>
          <p:nvPr>
            <p:ph type="sldNum" sz="quarter" idx="5"/>
          </p:nvPr>
        </p:nvSpPr>
        <p:spPr/>
        <p:txBody>
          <a:bodyPr/>
          <a:lstStyle/>
          <a:p>
            <a:fld id="{E627D67B-A2BE-8441-98D1-15A3A731A8EA}" type="slidenum">
              <a:rPr lang="en-US" smtClean="0"/>
              <a:t>6</a:t>
            </a:fld>
            <a:endParaRPr lang="en-US"/>
          </a:p>
        </p:txBody>
      </p:sp>
    </p:spTree>
    <p:extLst>
      <p:ext uri="{BB962C8B-B14F-4D97-AF65-F5344CB8AC3E}">
        <p14:creationId xmlns:p14="http://schemas.microsoft.com/office/powerpoint/2010/main" val="2831714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crash types for all events, accidents involving rear ends were the most common, but a slightly different trend shows when considering only incapacitating events. Taking a left turn over on-coming traffic was the leading crash type, and pedestrians being on the roadside, rear ends, and drivers running off the road were the other leading causes of incapacitating events. As far as peak traffic hours go, the mid-day rush between 10a-4p has the most events and the off peak between M-F 7p-7a and Sa-</a:t>
            </a:r>
            <a:r>
              <a:rPr lang="en-US" dirty="0" err="1"/>
              <a:t>Su</a:t>
            </a:r>
            <a:r>
              <a:rPr lang="en-US" dirty="0"/>
              <a:t> 8p-6a has the most incapacitating events, which could be related to lack of visibility or alcohol.</a:t>
            </a:r>
          </a:p>
        </p:txBody>
      </p:sp>
      <p:sp>
        <p:nvSpPr>
          <p:cNvPr id="4" name="Slide Number Placeholder 3"/>
          <p:cNvSpPr>
            <a:spLocks noGrp="1"/>
          </p:cNvSpPr>
          <p:nvPr>
            <p:ph type="sldNum" sz="quarter" idx="5"/>
          </p:nvPr>
        </p:nvSpPr>
        <p:spPr/>
        <p:txBody>
          <a:bodyPr/>
          <a:lstStyle/>
          <a:p>
            <a:fld id="{E627D67B-A2BE-8441-98D1-15A3A731A8EA}" type="slidenum">
              <a:rPr lang="en-US" smtClean="0"/>
              <a:t>7</a:t>
            </a:fld>
            <a:endParaRPr lang="en-US"/>
          </a:p>
        </p:txBody>
      </p:sp>
    </p:spTree>
    <p:extLst>
      <p:ext uri="{BB962C8B-B14F-4D97-AF65-F5344CB8AC3E}">
        <p14:creationId xmlns:p14="http://schemas.microsoft.com/office/powerpoint/2010/main" val="330769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a subset of the data was reserved for testing while the majority was used for training.  The severity of crash data is unbalanced with about 2.5% classified as incapacitating.  While this adds a challenge when training a model to successfully make predictions, this is a good problem to have. When I am on the road, I want the odds of my safety strongly skewed in my favor of not experiencing a life-threatening event. Techniques to account for this include under-sampling the majority class, over-sampling the minority class, or synthetically sampling both classes using either ROSE or SMOTE.  The  code shown here is an example using ROSE to ensure the size of each class is 2,000. 3 different models were trained and the testing error and specificity were compared to measure performance.</a:t>
            </a:r>
          </a:p>
        </p:txBody>
      </p:sp>
      <p:sp>
        <p:nvSpPr>
          <p:cNvPr id="4" name="Slide Number Placeholder 3"/>
          <p:cNvSpPr>
            <a:spLocks noGrp="1"/>
          </p:cNvSpPr>
          <p:nvPr>
            <p:ph type="sldNum" sz="quarter" idx="5"/>
          </p:nvPr>
        </p:nvSpPr>
        <p:spPr/>
        <p:txBody>
          <a:bodyPr/>
          <a:lstStyle/>
          <a:p>
            <a:fld id="{E627D67B-A2BE-8441-98D1-15A3A731A8EA}" type="slidenum">
              <a:rPr lang="en-US" smtClean="0"/>
              <a:t>8</a:t>
            </a:fld>
            <a:endParaRPr lang="en-US"/>
          </a:p>
        </p:txBody>
      </p:sp>
    </p:spTree>
    <p:extLst>
      <p:ext uri="{BB962C8B-B14F-4D97-AF65-F5344CB8AC3E}">
        <p14:creationId xmlns:p14="http://schemas.microsoft.com/office/powerpoint/2010/main" val="356997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is a binary classification model, which is suitable when you want to understand the probability of an event occurring. Variable selection can simplify the model by only using variables that contribute to the model’s performance by comparing the AIC values between each iteration. This can be done taking a forward approach and adding variables, a backward approach and removing variables, or a stepwise approach that is a combination of both forward and backwards. One method is the stepwise approach which both adds and removes variables from the model using the step() function in R. This results in 16 variables shown in the table on the bottom of this slide.</a:t>
            </a:r>
          </a:p>
        </p:txBody>
      </p:sp>
      <p:sp>
        <p:nvSpPr>
          <p:cNvPr id="4" name="Slide Number Placeholder 3"/>
          <p:cNvSpPr>
            <a:spLocks noGrp="1"/>
          </p:cNvSpPr>
          <p:nvPr>
            <p:ph type="sldNum" sz="quarter" idx="5"/>
          </p:nvPr>
        </p:nvSpPr>
        <p:spPr/>
        <p:txBody>
          <a:bodyPr/>
          <a:lstStyle/>
          <a:p>
            <a:fld id="{E627D67B-A2BE-8441-98D1-15A3A731A8EA}" type="slidenum">
              <a:rPr lang="en-US" smtClean="0"/>
              <a:t>9</a:t>
            </a:fld>
            <a:endParaRPr lang="en-US"/>
          </a:p>
        </p:txBody>
      </p:sp>
    </p:spTree>
    <p:extLst>
      <p:ext uri="{BB962C8B-B14F-4D97-AF65-F5344CB8AC3E}">
        <p14:creationId xmlns:p14="http://schemas.microsoft.com/office/powerpoint/2010/main" val="49404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E808C-B126-0144-8065-6E132F6EBBC5}" type="datetimeFigureOut">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31045-E739-FD4B-9905-AFFE278AACAB}" type="slidenum">
              <a:rPr lang="en-US" smtClean="0"/>
              <a:t>‹#›</a:t>
            </a:fld>
            <a:endParaRPr lang="en-US"/>
          </a:p>
        </p:txBody>
      </p:sp>
    </p:spTree>
    <p:extLst>
      <p:ext uri="{BB962C8B-B14F-4D97-AF65-F5344CB8AC3E}">
        <p14:creationId xmlns:p14="http://schemas.microsoft.com/office/powerpoint/2010/main" val="89026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19648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192316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E7725-CF6D-4D4B-8907-4A64A43F204C}" type="datetimeFigureOut">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76838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E7725-CF6D-4D4B-8907-4A64A43F204C}" type="datetimeFigureOut">
              <a:rPr lang="en-US" smtClean="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41441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E7725-CF6D-4D4B-8907-4A64A43F204C}" type="datetimeFigureOut">
              <a:rPr lang="en-US" smtClean="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54817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E7725-CF6D-4D4B-8907-4A64A43F204C}" type="datetimeFigureOut">
              <a:rPr lang="en-US" smtClean="0"/>
              <a:t>3/29/24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60098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E7725-CF6D-4D4B-8907-4A64A43F204C}" type="datetimeFigureOut">
              <a:rPr lang="en-US" smtClean="0"/>
              <a:t>3/29/24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49630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E7725-CF6D-4D4B-8907-4A64A43F204C}" type="datetimeFigureOut">
              <a:rPr lang="en-US" smtClean="0"/>
              <a:t>3/29/24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41776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E7725-CF6D-4D4B-8907-4A64A43F204C}" type="datetimeFigureOut">
              <a:rPr lang="en-US" smtClean="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349977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5E7725-CF6D-4D4B-8907-4A64A43F204C}" type="datetimeFigureOut">
              <a:rPr lang="en-US" smtClean="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12094-08B7-0744-8212-9E1266D74AA0}" type="slidenum">
              <a:rPr lang="en-US" smtClean="0"/>
              <a:t>‹#›</a:t>
            </a:fld>
            <a:endParaRPr lang="en-US"/>
          </a:p>
        </p:txBody>
      </p:sp>
    </p:spTree>
    <p:extLst>
      <p:ext uri="{BB962C8B-B14F-4D97-AF65-F5344CB8AC3E}">
        <p14:creationId xmlns:p14="http://schemas.microsoft.com/office/powerpoint/2010/main" val="155008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5E7725-CF6D-4D4B-8907-4A64A43F204C}" type="datetimeFigureOut">
              <a:rPr lang="en-US" smtClean="0"/>
              <a:t>3/29/24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912094-08B7-0744-8212-9E1266D74AA0}" type="slidenum">
              <a:rPr lang="en-US" smtClean="0"/>
              <a:t>‹#›</a:t>
            </a:fld>
            <a:endParaRPr lang="en-US"/>
          </a:p>
        </p:txBody>
      </p:sp>
    </p:spTree>
    <p:extLst>
      <p:ext uri="{BB962C8B-B14F-4D97-AF65-F5344CB8AC3E}">
        <p14:creationId xmlns:p14="http://schemas.microsoft.com/office/powerpoint/2010/main" val="168193466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xperience.arcgis.com/experience/131319e3bac346e8a3054e43ba6ee53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bofethe/signal-four"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www.flhealthcharts.gov/ChartsReports/rdPage.aspx?rdReport=ChartsProfiles.LeadingCausesOfDeathPro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lanhillsborough.org/county-to-reach-2-million-residents-and-1-4-million-jobs-by-2050" TargetMode="External"/><Relationship Id="rId4" Type="http://schemas.openxmlformats.org/officeDocument/2006/relationships/hyperlink" Target="https://www.census.gov/quickfacts/fact/table/hillsboroughcountyflorida/PST04522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9321F0-D695-6661-48AC-A872279751E8}"/>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effectLst/>
                <a:latin typeface="Helvetica" pitchFamily="2" charset="0"/>
              </a:rPr>
              <a:t>Predictive Analysis of Crash</a:t>
            </a:r>
            <a:br>
              <a:rPr lang="en-US" sz="4800" dirty="0">
                <a:solidFill>
                  <a:srgbClr val="FFFFFF"/>
                </a:solidFill>
                <a:effectLst/>
                <a:latin typeface="Helvetica" pitchFamily="2" charset="0"/>
              </a:rPr>
            </a:br>
            <a:r>
              <a:rPr lang="en-US" sz="4800" dirty="0">
                <a:solidFill>
                  <a:srgbClr val="FFFFFF"/>
                </a:solidFill>
                <a:effectLst/>
                <a:latin typeface="Helvetica" pitchFamily="2" charset="0"/>
              </a:rPr>
              <a:t>Incidents in Hillsborough</a:t>
            </a:r>
            <a:br>
              <a:rPr lang="en-US" sz="4800" dirty="0">
                <a:solidFill>
                  <a:srgbClr val="FFFFFF"/>
                </a:solidFill>
                <a:effectLst/>
                <a:latin typeface="Helvetica" pitchFamily="2" charset="0"/>
              </a:rPr>
            </a:br>
            <a:r>
              <a:rPr lang="en-US" sz="4800" dirty="0">
                <a:solidFill>
                  <a:srgbClr val="FFFFFF"/>
                </a:solidFill>
                <a:effectLst/>
                <a:latin typeface="Helvetica" pitchFamily="2" charset="0"/>
              </a:rPr>
              <a:t>County</a:t>
            </a:r>
            <a:endParaRPr lang="en-US" sz="4800" dirty="0">
              <a:solidFill>
                <a:srgbClr val="FFFFFF"/>
              </a:solidFill>
            </a:endParaRPr>
          </a:p>
        </p:txBody>
      </p:sp>
      <p:sp>
        <p:nvSpPr>
          <p:cNvPr id="3" name="Subtitle 2">
            <a:extLst>
              <a:ext uri="{FF2B5EF4-FFF2-40B4-BE49-F238E27FC236}">
                <a16:creationId xmlns:a16="http://schemas.microsoft.com/office/drawing/2014/main" id="{05EEFEE4-A462-E411-9721-B88D336EBD59}"/>
              </a:ext>
            </a:extLst>
          </p:cNvPr>
          <p:cNvSpPr>
            <a:spLocks noGrp="1"/>
          </p:cNvSpPr>
          <p:nvPr>
            <p:ph type="subTitle" idx="1"/>
          </p:nvPr>
        </p:nvSpPr>
        <p:spPr>
          <a:xfrm>
            <a:off x="1350682" y="4870824"/>
            <a:ext cx="10005951" cy="1458258"/>
          </a:xfrm>
        </p:spPr>
        <p:txBody>
          <a:bodyPr anchor="ctr">
            <a:normAutofit/>
          </a:bodyPr>
          <a:lstStyle/>
          <a:p>
            <a:pPr algn="l"/>
            <a:r>
              <a:rPr lang="en-US" b="1" dirty="0"/>
              <a:t>Bo Fethe</a:t>
            </a:r>
          </a:p>
          <a:p>
            <a:pPr algn="l"/>
            <a:r>
              <a:rPr lang="en-US" sz="1600" dirty="0"/>
              <a:t>Group 123</a:t>
            </a:r>
          </a:p>
          <a:p>
            <a:pPr algn="l"/>
            <a:r>
              <a:rPr lang="en-US" sz="1600" dirty="0"/>
              <a:t>March 2024</a:t>
            </a:r>
          </a:p>
        </p:txBody>
      </p:sp>
    </p:spTree>
    <p:extLst>
      <p:ext uri="{BB962C8B-B14F-4D97-AF65-F5344CB8AC3E}">
        <p14:creationId xmlns:p14="http://schemas.microsoft.com/office/powerpoint/2010/main" val="315714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Models - RF</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38200" y="1479937"/>
            <a:ext cx="6588512" cy="4351338"/>
          </a:xfrm>
        </p:spPr>
        <p:txBody>
          <a:bodyPr>
            <a:normAutofit/>
          </a:bodyPr>
          <a:lstStyle/>
          <a:p>
            <a:r>
              <a:rPr lang="en-US" dirty="0"/>
              <a:t>Random Forest</a:t>
            </a:r>
          </a:p>
          <a:p>
            <a:pPr lvl="1"/>
            <a:r>
              <a:rPr lang="en-US" dirty="0"/>
              <a:t>An ensemble </a:t>
            </a:r>
            <a:r>
              <a:rPr lang="en-US" b="1" dirty="0"/>
              <a:t>B</a:t>
            </a:r>
            <a:r>
              <a:rPr lang="en-US" dirty="0"/>
              <a:t>ootstrap </a:t>
            </a:r>
            <a:r>
              <a:rPr lang="en-US" b="1" dirty="0"/>
              <a:t>agg</a:t>
            </a:r>
            <a:r>
              <a:rPr lang="en-US" dirty="0"/>
              <a:t>regat</a:t>
            </a:r>
            <a:r>
              <a:rPr lang="en-US" b="1" dirty="0"/>
              <a:t>ing</a:t>
            </a:r>
            <a:r>
              <a:rPr lang="en-US" dirty="0"/>
              <a:t> (bagging) model that combines many decision trees</a:t>
            </a:r>
          </a:p>
          <a:p>
            <a:pPr lvl="1"/>
            <a:r>
              <a:rPr lang="en-US" dirty="0"/>
              <a:t>Suitable for handling large datasets with high dimensionality and complexity</a:t>
            </a:r>
          </a:p>
          <a:p>
            <a:pPr lvl="1"/>
            <a:r>
              <a:rPr lang="en-US" dirty="0" err="1"/>
              <a:t>randomForest</a:t>
            </a:r>
            <a:r>
              <a:rPr lang="en-US" dirty="0"/>
              <a:t>(</a:t>
            </a:r>
            <a:r>
              <a:rPr lang="en-US" dirty="0" err="1"/>
              <a:t>as.factor</a:t>
            </a:r>
            <a:r>
              <a:rPr lang="en-US" dirty="0"/>
              <a:t>(INCAPACITATING_FLAG)~., </a:t>
            </a:r>
            <a:r>
              <a:rPr lang="en-US" dirty="0" err="1"/>
              <a:t>crashtrain_balanced</a:t>
            </a:r>
            <a:r>
              <a:rPr lang="en-US" dirty="0"/>
              <a:t>, proximity=T, importance=T)</a:t>
            </a:r>
          </a:p>
        </p:txBody>
      </p:sp>
      <p:pic>
        <p:nvPicPr>
          <p:cNvPr id="5" name="Content Placeholder 5" descr="A comparison of different colored squares&#10;&#10;Description automatically generated with medium confidence">
            <a:extLst>
              <a:ext uri="{FF2B5EF4-FFF2-40B4-BE49-F238E27FC236}">
                <a16:creationId xmlns:a16="http://schemas.microsoft.com/office/drawing/2014/main" id="{25B4E7E2-15EB-9C70-83C3-E43EE76E4D46}"/>
              </a:ext>
            </a:extLst>
          </p:cNvPr>
          <p:cNvPicPr>
            <a:picLocks noChangeAspect="1"/>
          </p:cNvPicPr>
          <p:nvPr/>
        </p:nvPicPr>
        <p:blipFill rotWithShape="1">
          <a:blip r:embed="rId3"/>
          <a:srcRect r="55303"/>
          <a:stretch/>
        </p:blipFill>
        <p:spPr>
          <a:xfrm>
            <a:off x="7649633" y="1479937"/>
            <a:ext cx="3880727" cy="4351338"/>
          </a:xfrm>
          <a:prstGeom prst="rect">
            <a:avLst/>
          </a:prstGeom>
        </p:spPr>
      </p:pic>
    </p:spTree>
    <p:extLst>
      <p:ext uri="{BB962C8B-B14F-4D97-AF65-F5344CB8AC3E}">
        <p14:creationId xmlns:p14="http://schemas.microsoft.com/office/powerpoint/2010/main" val="15315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Models - GBM</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27048" y="1479937"/>
            <a:ext cx="6543908" cy="4764746"/>
          </a:xfrm>
        </p:spPr>
        <p:txBody>
          <a:bodyPr>
            <a:normAutofit/>
          </a:bodyPr>
          <a:lstStyle/>
          <a:p>
            <a:r>
              <a:rPr lang="en-US" dirty="0"/>
              <a:t>Generalized Boosting Regression</a:t>
            </a:r>
          </a:p>
          <a:p>
            <a:pPr lvl="1"/>
            <a:r>
              <a:rPr lang="en-US" dirty="0"/>
              <a:t>An ensemble gradient boosting model similar to random forest but iteratively trains weak learners to improve model performance.</a:t>
            </a:r>
          </a:p>
          <a:p>
            <a:pPr lvl="1"/>
            <a:r>
              <a:rPr lang="en-US" dirty="0"/>
              <a:t>Use cross-validation to find the optimal # of iterations</a:t>
            </a:r>
          </a:p>
          <a:p>
            <a:pPr lvl="1"/>
            <a:r>
              <a:rPr lang="en-US" dirty="0"/>
              <a:t>Suitable when you can tolerate longer training times</a:t>
            </a:r>
          </a:p>
          <a:p>
            <a:pPr lvl="1"/>
            <a:r>
              <a:rPr lang="en-US" dirty="0" err="1"/>
              <a:t>gbm</a:t>
            </a:r>
            <a:r>
              <a:rPr lang="en-US" dirty="0"/>
              <a:t>(INCAPACITATING_FLAG~., data=</a:t>
            </a:r>
            <a:r>
              <a:rPr lang="en-US" dirty="0" err="1"/>
              <a:t>crashtrain_balanced</a:t>
            </a:r>
            <a:r>
              <a:rPr lang="en-US" dirty="0"/>
              <a:t>, distribution = '</a:t>
            </a:r>
            <a:r>
              <a:rPr lang="en-US" dirty="0" err="1"/>
              <a:t>bernoulli</a:t>
            </a:r>
            <a:r>
              <a:rPr lang="en-US" dirty="0"/>
              <a:t>', </a:t>
            </a:r>
            <a:r>
              <a:rPr lang="en-US" dirty="0" err="1"/>
              <a:t>n.trees</a:t>
            </a:r>
            <a:r>
              <a:rPr lang="en-US" dirty="0"/>
              <a:t> = 5000, shrinkage = 0.01, </a:t>
            </a:r>
            <a:r>
              <a:rPr lang="en-US" dirty="0" err="1"/>
              <a:t>interaction.depth</a:t>
            </a:r>
            <a:r>
              <a:rPr lang="en-US" dirty="0"/>
              <a:t> = 1, </a:t>
            </a:r>
            <a:r>
              <a:rPr lang="en-US" dirty="0" err="1"/>
              <a:t>cv.folds</a:t>
            </a:r>
            <a:r>
              <a:rPr lang="en-US" dirty="0"/>
              <a:t> = 10)</a:t>
            </a:r>
          </a:p>
        </p:txBody>
      </p:sp>
      <p:pic>
        <p:nvPicPr>
          <p:cNvPr id="4" name="Content Placeholder 5" descr="A comparison of different colored squares&#10;&#10;Description automatically generated with medium confidence">
            <a:extLst>
              <a:ext uri="{FF2B5EF4-FFF2-40B4-BE49-F238E27FC236}">
                <a16:creationId xmlns:a16="http://schemas.microsoft.com/office/drawing/2014/main" id="{BBA0067C-C73E-D6C1-3A18-BE232F2BAA17}"/>
              </a:ext>
            </a:extLst>
          </p:cNvPr>
          <p:cNvPicPr>
            <a:picLocks noChangeAspect="1"/>
          </p:cNvPicPr>
          <p:nvPr/>
        </p:nvPicPr>
        <p:blipFill rotWithShape="1">
          <a:blip r:embed="rId3"/>
          <a:srcRect l="54714" t="-256" r="589" b="256"/>
          <a:stretch/>
        </p:blipFill>
        <p:spPr>
          <a:xfrm>
            <a:off x="7649633" y="1479937"/>
            <a:ext cx="3880727" cy="4351338"/>
          </a:xfrm>
          <a:prstGeom prst="rect">
            <a:avLst/>
          </a:prstGeom>
        </p:spPr>
      </p:pic>
    </p:spTree>
    <p:extLst>
      <p:ext uri="{BB962C8B-B14F-4D97-AF65-F5344CB8AC3E}">
        <p14:creationId xmlns:p14="http://schemas.microsoft.com/office/powerpoint/2010/main" val="346933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Results</a:t>
            </a:r>
          </a:p>
        </p:txBody>
      </p:sp>
      <p:graphicFrame>
        <p:nvGraphicFramePr>
          <p:cNvPr id="17" name="Content Placeholder 16">
            <a:extLst>
              <a:ext uri="{FF2B5EF4-FFF2-40B4-BE49-F238E27FC236}">
                <a16:creationId xmlns:a16="http://schemas.microsoft.com/office/drawing/2014/main" id="{5D078D5F-0530-6394-64EE-2204804C992A}"/>
              </a:ext>
            </a:extLst>
          </p:cNvPr>
          <p:cNvGraphicFramePr>
            <a:graphicFrameLocks noGrp="1"/>
          </p:cNvGraphicFramePr>
          <p:nvPr>
            <p:ph idx="1"/>
            <p:extLst>
              <p:ext uri="{D42A27DB-BD31-4B8C-83A1-F6EECF244321}">
                <p14:modId xmlns:p14="http://schemas.microsoft.com/office/powerpoint/2010/main" val="1756207620"/>
              </p:ext>
            </p:extLst>
          </p:nvPr>
        </p:nvGraphicFramePr>
        <p:xfrm>
          <a:off x="1197243" y="2670013"/>
          <a:ext cx="9004299" cy="1571625"/>
        </p:xfrm>
        <a:graphic>
          <a:graphicData uri="http://schemas.openxmlformats.org/drawingml/2006/table">
            <a:tbl>
              <a:tblPr firstRow="1" firstCol="1" bandRow="1"/>
              <a:tblGrid>
                <a:gridCol w="1205001">
                  <a:extLst>
                    <a:ext uri="{9D8B030D-6E8A-4147-A177-3AD203B41FA5}">
                      <a16:colId xmlns:a16="http://schemas.microsoft.com/office/drawing/2014/main" val="209488813"/>
                    </a:ext>
                  </a:extLst>
                </a:gridCol>
                <a:gridCol w="825473">
                  <a:extLst>
                    <a:ext uri="{9D8B030D-6E8A-4147-A177-3AD203B41FA5}">
                      <a16:colId xmlns:a16="http://schemas.microsoft.com/office/drawing/2014/main" val="2601800020"/>
                    </a:ext>
                  </a:extLst>
                </a:gridCol>
                <a:gridCol w="825473">
                  <a:extLst>
                    <a:ext uri="{9D8B030D-6E8A-4147-A177-3AD203B41FA5}">
                      <a16:colId xmlns:a16="http://schemas.microsoft.com/office/drawing/2014/main" val="652886368"/>
                    </a:ext>
                  </a:extLst>
                </a:gridCol>
                <a:gridCol w="218229">
                  <a:extLst>
                    <a:ext uri="{9D8B030D-6E8A-4147-A177-3AD203B41FA5}">
                      <a16:colId xmlns:a16="http://schemas.microsoft.com/office/drawing/2014/main" val="3825873361"/>
                    </a:ext>
                  </a:extLst>
                </a:gridCol>
                <a:gridCol w="1205001">
                  <a:extLst>
                    <a:ext uri="{9D8B030D-6E8A-4147-A177-3AD203B41FA5}">
                      <a16:colId xmlns:a16="http://schemas.microsoft.com/office/drawing/2014/main" val="2699785985"/>
                    </a:ext>
                  </a:extLst>
                </a:gridCol>
                <a:gridCol w="825473">
                  <a:extLst>
                    <a:ext uri="{9D8B030D-6E8A-4147-A177-3AD203B41FA5}">
                      <a16:colId xmlns:a16="http://schemas.microsoft.com/office/drawing/2014/main" val="3508638014"/>
                    </a:ext>
                  </a:extLst>
                </a:gridCol>
                <a:gridCol w="825473">
                  <a:extLst>
                    <a:ext uri="{9D8B030D-6E8A-4147-A177-3AD203B41FA5}">
                      <a16:colId xmlns:a16="http://schemas.microsoft.com/office/drawing/2014/main" val="2820380688"/>
                    </a:ext>
                  </a:extLst>
                </a:gridCol>
                <a:gridCol w="218229">
                  <a:extLst>
                    <a:ext uri="{9D8B030D-6E8A-4147-A177-3AD203B41FA5}">
                      <a16:colId xmlns:a16="http://schemas.microsoft.com/office/drawing/2014/main" val="2297152041"/>
                    </a:ext>
                  </a:extLst>
                </a:gridCol>
                <a:gridCol w="1205001">
                  <a:extLst>
                    <a:ext uri="{9D8B030D-6E8A-4147-A177-3AD203B41FA5}">
                      <a16:colId xmlns:a16="http://schemas.microsoft.com/office/drawing/2014/main" val="1543720268"/>
                    </a:ext>
                  </a:extLst>
                </a:gridCol>
                <a:gridCol w="825473">
                  <a:extLst>
                    <a:ext uri="{9D8B030D-6E8A-4147-A177-3AD203B41FA5}">
                      <a16:colId xmlns:a16="http://schemas.microsoft.com/office/drawing/2014/main" val="1341168826"/>
                    </a:ext>
                  </a:extLst>
                </a:gridCol>
                <a:gridCol w="825473">
                  <a:extLst>
                    <a:ext uri="{9D8B030D-6E8A-4147-A177-3AD203B41FA5}">
                      <a16:colId xmlns:a16="http://schemas.microsoft.com/office/drawing/2014/main" val="214129969"/>
                    </a:ext>
                  </a:extLst>
                </a:gridCol>
              </a:tblGrid>
              <a:tr h="215900">
                <a:tc>
                  <a:txBody>
                    <a:bodyPr/>
                    <a:lstStyle/>
                    <a:p>
                      <a:pPr algn="ctr" fontAlgn="ctr"/>
                      <a:r>
                        <a:rPr lang="en-US" sz="2000" b="1" i="0" u="none" strike="noStrike" dirty="0">
                          <a:solidFill>
                            <a:srgbClr val="000000"/>
                          </a:solidFill>
                          <a:effectLst/>
                          <a:latin typeface="Aptos Narrow" panose="020B0004020202020204" pitchFamily="34" charset="0"/>
                        </a:rPr>
                        <a:t>Logit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2000" b="1" i="0" u="none" strike="noStrike">
                          <a:solidFill>
                            <a:srgbClr val="000000"/>
                          </a:solidFill>
                          <a:effectLst/>
                          <a:latin typeface="Aptos Narrow" panose="020B0004020202020204" pitchFamily="34" charset="0"/>
                        </a:rPr>
                        <a:t>RF</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2000" b="1" i="0" u="none" strike="noStrike">
                          <a:solidFill>
                            <a:srgbClr val="000000"/>
                          </a:solidFill>
                          <a:effectLst/>
                          <a:latin typeface="Aptos Narrow" panose="020B0004020202020204" pitchFamily="34" charset="0"/>
                        </a:rPr>
                        <a:t>GBM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6310548"/>
                  </a:ext>
                </a:extLst>
              </a:tr>
              <a:tr h="215900">
                <a:tc>
                  <a:txBody>
                    <a:bodyPr/>
                    <a:lstStyle/>
                    <a:p>
                      <a:pPr algn="ctr" fontAlgn="ctr"/>
                      <a:r>
                        <a:rPr lang="en-US" sz="2000" b="0" i="0" u="none" strike="noStrike">
                          <a:solidFill>
                            <a:srgbClr val="000000"/>
                          </a:solidFill>
                          <a:effectLst/>
                          <a:latin typeface="Aptos Narrow" panose="020B0004020202020204" pitchFamily="34" charset="0"/>
                        </a:rPr>
                        <a:t>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3480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US" sz="20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4164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4273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Aptos Narrow" panose="020B0004020202020204" pitchFamily="34" charset="0"/>
                        </a:rPr>
                        <a:t>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1515575"/>
                  </a:ext>
                </a:extLst>
              </a:tr>
              <a:tr h="215900">
                <a:tc>
                  <a:txBody>
                    <a:bodyPr/>
                    <a:lstStyle/>
                    <a:p>
                      <a:pPr algn="ctr" fontAlgn="ctr"/>
                      <a:r>
                        <a:rPr lang="en-US" sz="2000" b="0" i="0" u="none" strike="noStrike" dirty="0">
                          <a:solidFill>
                            <a:srgbClr val="000000"/>
                          </a:solidFill>
                          <a:effectLst/>
                          <a:latin typeface="Aptos Narrow" panose="020B00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795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111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Aptos Narrow" panose="020B0004020202020204" pitchFamily="34" charset="0"/>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Aptos Narrow" panose="020B0004020202020204" pitchFamily="34"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955094"/>
                  </a:ext>
                </a:extLst>
              </a:tr>
              <a:tr h="203200">
                <a:tc>
                  <a:txBody>
                    <a:bodyPr/>
                    <a:lstStyle/>
                    <a:p>
                      <a:pPr algn="ctr" fontAlgn="ctr"/>
                      <a:r>
                        <a:rPr lang="en-US" sz="2000" b="0" i="0" u="none" strike="noStrike" dirty="0">
                          <a:solidFill>
                            <a:srgbClr val="000000"/>
                          </a:solidFill>
                          <a:effectLst/>
                          <a:latin typeface="Aptos Narrow" panose="020B0004020202020204" pitchFamily="34" charset="0"/>
                        </a:rPr>
                        <a:t>Test Error</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2000" b="0" i="0" u="none" strike="noStrike" dirty="0">
                          <a:solidFill>
                            <a:srgbClr val="000000"/>
                          </a:solidFill>
                          <a:effectLst/>
                          <a:latin typeface="Aptos Narrow" panose="020B0004020202020204" pitchFamily="34" charset="0"/>
                        </a:rPr>
                        <a:t>0.190</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Test Error</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2000" b="0" i="0" u="none" strike="noStrike" dirty="0">
                          <a:solidFill>
                            <a:srgbClr val="000000"/>
                          </a:solidFill>
                          <a:effectLst/>
                          <a:latin typeface="Aptos Narrow" panose="020B0004020202020204" pitchFamily="34" charset="0"/>
                        </a:rPr>
                        <a:t>0.046</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ctr"/>
                      <a:r>
                        <a:rPr lang="en-US" sz="2000" b="0" i="0" u="none" strike="noStrike" dirty="0">
                          <a:solidFill>
                            <a:srgbClr val="00B050"/>
                          </a:solidFill>
                          <a:effectLst/>
                          <a:latin typeface="Aptos Narrow" panose="020B0004020202020204" pitchFamily="34" charset="0"/>
                        </a:rPr>
                        <a:t>Test Error</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2000" b="0" i="0" u="none" strike="noStrike" dirty="0">
                          <a:solidFill>
                            <a:srgbClr val="00B050"/>
                          </a:solidFill>
                          <a:effectLst/>
                          <a:latin typeface="Aptos Narrow" panose="020B0004020202020204" pitchFamily="34" charset="0"/>
                        </a:rPr>
                        <a:t>0.027</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97379370"/>
                  </a:ext>
                </a:extLst>
              </a:tr>
              <a:tr h="203200">
                <a:tc>
                  <a:txBody>
                    <a:bodyPr/>
                    <a:lstStyle/>
                    <a:p>
                      <a:pPr algn="ctr" fontAlgn="ctr"/>
                      <a:r>
                        <a:rPr lang="en-US" sz="2000" b="0" i="0" u="none" strike="noStrike" dirty="0">
                          <a:solidFill>
                            <a:srgbClr val="00B050"/>
                          </a:solidFill>
                          <a:effectLst/>
                          <a:latin typeface="Aptos Narrow" panose="020B0004020202020204" pitchFamily="34" charset="0"/>
                        </a:rPr>
                        <a:t>Specificity </a:t>
                      </a:r>
                    </a:p>
                  </a:txBody>
                  <a:tcPr marL="9525" marR="9525" marT="9525" marB="0" anchor="ctr">
                    <a:lnL>
                      <a:noFill/>
                    </a:lnL>
                    <a:lnR>
                      <a:noFill/>
                    </a:lnR>
                    <a:lnT>
                      <a:noFill/>
                    </a:lnT>
                    <a:lnB>
                      <a:noFill/>
                    </a:lnB>
                    <a:noFill/>
                  </a:tcPr>
                </a:tc>
                <a:tc>
                  <a:txBody>
                    <a:bodyPr/>
                    <a:lstStyle/>
                    <a:p>
                      <a:pPr algn="ctr" fontAlgn="ctr"/>
                      <a:r>
                        <a:rPr lang="en-US" sz="2000" b="0" i="0" u="none" strike="noStrike" dirty="0">
                          <a:solidFill>
                            <a:srgbClr val="00B050"/>
                          </a:solidFill>
                          <a:effectLst/>
                          <a:latin typeface="Aptos Narrow" panose="020B0004020202020204" pitchFamily="34" charset="0"/>
                        </a:rPr>
                        <a:t>0.686</a:t>
                      </a:r>
                    </a:p>
                  </a:txBody>
                  <a:tcPr marL="9525" marR="9525" marT="9525" marB="0" anchor="ctr">
                    <a:lnL>
                      <a:noFill/>
                    </a:lnL>
                    <a:lnR>
                      <a:noFill/>
                    </a:lnR>
                    <a:lnT>
                      <a:noFill/>
                    </a:lnT>
                    <a:lnB>
                      <a:noFill/>
                    </a:ln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Specificity </a:t>
                      </a:r>
                    </a:p>
                  </a:txBody>
                  <a:tcPr marL="9525" marR="9525" marT="9525" marB="0" anchor="ctr">
                    <a:lnL>
                      <a:noFill/>
                    </a:lnL>
                    <a:lnR>
                      <a:noFill/>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0.240</a:t>
                      </a:r>
                    </a:p>
                  </a:txBody>
                  <a:tcPr marL="9525" marR="9525" marT="9525" marB="0" anchor="ctr">
                    <a:lnL>
                      <a:noFill/>
                    </a:lnL>
                    <a:lnR>
                      <a:noFill/>
                    </a:lnR>
                    <a:lnT>
                      <a:noFill/>
                    </a:lnT>
                    <a:lnB>
                      <a:noFill/>
                    </a:lnB>
                    <a:no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0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Specificity </a:t>
                      </a:r>
                    </a:p>
                  </a:txBody>
                  <a:tcPr marL="9525" marR="9525" marT="9525" marB="0" anchor="ctr">
                    <a:lnL>
                      <a:noFill/>
                    </a:lnL>
                    <a:lnR>
                      <a:noFill/>
                    </a:lnR>
                    <a:lnT>
                      <a:noFill/>
                    </a:lnT>
                    <a:lnB>
                      <a:noFill/>
                    </a:lnB>
                    <a:noFill/>
                  </a:tcPr>
                </a:tc>
                <a:tc>
                  <a:txBody>
                    <a:bodyPr/>
                    <a:lstStyle/>
                    <a:p>
                      <a:pPr algn="ctr" fontAlgn="ctr"/>
                      <a:r>
                        <a:rPr lang="en-US" sz="2000" b="0" i="0" u="none" strike="noStrike">
                          <a:solidFill>
                            <a:srgbClr val="000000"/>
                          </a:solidFill>
                          <a:effectLst/>
                          <a:latin typeface="Aptos Narrow" panose="020B0004020202020204" pitchFamily="34" charset="0"/>
                        </a:rPr>
                        <a:t>0.033</a:t>
                      </a:r>
                    </a:p>
                  </a:txBody>
                  <a:tcPr marL="9525" marR="9525" marT="9525" marB="0" anchor="ctr">
                    <a:lnL>
                      <a:noFill/>
                    </a:lnL>
                    <a:lnR>
                      <a:noFill/>
                    </a:lnR>
                    <a:lnT>
                      <a:noFill/>
                    </a:lnT>
                    <a:lnB>
                      <a:noFill/>
                    </a:lnB>
                    <a:no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955342209"/>
                  </a:ext>
                </a:extLst>
              </a:tr>
            </a:tbl>
          </a:graphicData>
        </a:graphic>
      </p:graphicFrame>
      <p:sp>
        <p:nvSpPr>
          <p:cNvPr id="21" name="TextBox 20">
            <a:extLst>
              <a:ext uri="{FF2B5EF4-FFF2-40B4-BE49-F238E27FC236}">
                <a16:creationId xmlns:a16="http://schemas.microsoft.com/office/drawing/2014/main" id="{F53766A9-43D1-F3AB-AE73-EEFBC9FAC828}"/>
              </a:ext>
            </a:extLst>
          </p:cNvPr>
          <p:cNvSpPr txBox="1"/>
          <p:nvPr/>
        </p:nvSpPr>
        <p:spPr>
          <a:xfrm>
            <a:off x="2627495" y="5084956"/>
            <a:ext cx="7221400" cy="646331"/>
          </a:xfrm>
          <a:prstGeom prst="rect">
            <a:avLst/>
          </a:prstGeom>
          <a:noFill/>
        </p:spPr>
        <p:txBody>
          <a:bodyPr wrap="none" rtlCol="0">
            <a:spAutoFit/>
          </a:bodyPr>
          <a:lstStyle/>
          <a:p>
            <a:r>
              <a:rPr lang="en-US" dirty="0"/>
              <a:t>Testing Error: Proportion of errors overall.  </a:t>
            </a:r>
            <a:r>
              <a:rPr lang="en-US" b="1" dirty="0">
                <a:solidFill>
                  <a:srgbClr val="00B050"/>
                </a:solidFill>
              </a:rPr>
              <a:t>Low = good</a:t>
            </a:r>
            <a:endParaRPr lang="en-US" dirty="0">
              <a:solidFill>
                <a:srgbClr val="00B050"/>
              </a:solidFill>
            </a:endParaRPr>
          </a:p>
          <a:p>
            <a:r>
              <a:rPr lang="en-US" dirty="0"/>
              <a:t>Specificity: Proportion of correctly IDed negative results. </a:t>
            </a:r>
            <a:r>
              <a:rPr lang="en-US" b="1" dirty="0">
                <a:solidFill>
                  <a:srgbClr val="00B050"/>
                </a:solidFill>
              </a:rPr>
              <a:t>High = good</a:t>
            </a:r>
          </a:p>
        </p:txBody>
      </p:sp>
    </p:spTree>
    <p:extLst>
      <p:ext uri="{BB962C8B-B14F-4D97-AF65-F5344CB8AC3E}">
        <p14:creationId xmlns:p14="http://schemas.microsoft.com/office/powerpoint/2010/main" val="359575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Conclusion</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normAutofit/>
          </a:bodyPr>
          <a:lstStyle/>
          <a:p>
            <a:r>
              <a:rPr lang="en-US" b="1" dirty="0"/>
              <a:t>Q: How well can machine learning predict incapacitating events?</a:t>
            </a:r>
          </a:p>
          <a:p>
            <a:pPr lvl="1"/>
            <a:r>
              <a:rPr lang="en-US" dirty="0"/>
              <a:t>Different interpretations</a:t>
            </a:r>
          </a:p>
          <a:p>
            <a:pPr lvl="2"/>
            <a:r>
              <a:rPr lang="en-US" dirty="0"/>
              <a:t>Best for overall accuracy: Generalized Boosting Regression</a:t>
            </a:r>
          </a:p>
          <a:p>
            <a:pPr lvl="2"/>
            <a:r>
              <a:rPr lang="en-US" dirty="0"/>
              <a:t>Best for predicting incapacitating events: Logistic Regression</a:t>
            </a:r>
          </a:p>
          <a:p>
            <a:r>
              <a:rPr lang="en-US" dirty="0"/>
              <a:t>Dataset challenges</a:t>
            </a:r>
          </a:p>
          <a:p>
            <a:pPr lvl="1"/>
            <a:r>
              <a:rPr lang="en-US" dirty="0"/>
              <a:t>Unbalanced data</a:t>
            </a:r>
          </a:p>
          <a:p>
            <a:pPr lvl="1"/>
            <a:r>
              <a:rPr lang="en-US" dirty="0"/>
              <a:t>Missing/wrong data</a:t>
            </a:r>
          </a:p>
          <a:p>
            <a:pPr lvl="1"/>
            <a:endParaRPr lang="en-US" dirty="0"/>
          </a:p>
          <a:p>
            <a:endParaRPr lang="en-US" dirty="0"/>
          </a:p>
        </p:txBody>
      </p:sp>
    </p:spTree>
    <p:extLst>
      <p:ext uri="{BB962C8B-B14F-4D97-AF65-F5344CB8AC3E}">
        <p14:creationId xmlns:p14="http://schemas.microsoft.com/office/powerpoint/2010/main" val="3898302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More Details</a:t>
            </a:r>
          </a:p>
        </p:txBody>
      </p:sp>
      <p:pic>
        <p:nvPicPr>
          <p:cNvPr id="5" name="Content Placeholder 4" descr="A qr code with a blue hexagon&#10;&#10;Description automatically generated">
            <a:hlinkClick r:id="rId3"/>
            <a:extLst>
              <a:ext uri="{FF2B5EF4-FFF2-40B4-BE49-F238E27FC236}">
                <a16:creationId xmlns:a16="http://schemas.microsoft.com/office/drawing/2014/main" id="{2D671726-5D13-2397-A4EE-1500DCF9A3A6}"/>
              </a:ext>
            </a:extLst>
          </p:cNvPr>
          <p:cNvPicPr>
            <a:picLocks noGrp="1" noChangeAspect="1"/>
          </p:cNvPicPr>
          <p:nvPr>
            <p:ph idx="1"/>
          </p:nvPr>
        </p:nvPicPr>
        <p:blipFill>
          <a:blip r:embed="rId4"/>
          <a:stretch>
            <a:fillRect/>
          </a:stretch>
        </p:blipFill>
        <p:spPr>
          <a:xfrm>
            <a:off x="1734004" y="1655768"/>
            <a:ext cx="3546463" cy="3546463"/>
          </a:xfrm>
          <a:ln>
            <a:noFill/>
          </a:ln>
        </p:spPr>
      </p:pic>
      <p:pic>
        <p:nvPicPr>
          <p:cNvPr id="6" name="Content Placeholder 4">
            <a:hlinkClick r:id="rId5"/>
            <a:extLst>
              <a:ext uri="{FF2B5EF4-FFF2-40B4-BE49-F238E27FC236}">
                <a16:creationId xmlns:a16="http://schemas.microsoft.com/office/drawing/2014/main" id="{C239DB4B-D413-B49E-86C4-1E0568279CB7}"/>
              </a:ext>
            </a:extLst>
          </p:cNvPr>
          <p:cNvPicPr>
            <a:picLocks noChangeAspect="1"/>
          </p:cNvPicPr>
          <p:nvPr/>
        </p:nvPicPr>
        <p:blipFill>
          <a:blip r:embed="rId6"/>
          <a:srcRect/>
          <a:stretch/>
        </p:blipFill>
        <p:spPr>
          <a:xfrm>
            <a:off x="6895110" y="1655768"/>
            <a:ext cx="3545481" cy="3545481"/>
          </a:xfrm>
          <a:prstGeom prst="rect">
            <a:avLst/>
          </a:prstGeom>
          <a:ln>
            <a:noFill/>
          </a:ln>
        </p:spPr>
      </p:pic>
      <p:sp>
        <p:nvSpPr>
          <p:cNvPr id="7" name="TextBox 6">
            <a:extLst>
              <a:ext uri="{FF2B5EF4-FFF2-40B4-BE49-F238E27FC236}">
                <a16:creationId xmlns:a16="http://schemas.microsoft.com/office/drawing/2014/main" id="{8FA8FC74-6534-D34B-25E3-CF7F6CA60037}"/>
              </a:ext>
            </a:extLst>
          </p:cNvPr>
          <p:cNvSpPr txBox="1"/>
          <p:nvPr/>
        </p:nvSpPr>
        <p:spPr>
          <a:xfrm>
            <a:off x="1734987" y="5201249"/>
            <a:ext cx="3545480" cy="646331"/>
          </a:xfrm>
          <a:prstGeom prst="rect">
            <a:avLst/>
          </a:prstGeom>
          <a:noFill/>
        </p:spPr>
        <p:txBody>
          <a:bodyPr wrap="square" rtlCol="0">
            <a:spAutoFit/>
          </a:bodyPr>
          <a:lstStyle/>
          <a:p>
            <a:pPr algn="ctr"/>
            <a:r>
              <a:rPr lang="en-US" dirty="0">
                <a:hlinkClick r:id="rId3"/>
              </a:rPr>
              <a:t>Explore the data using an interactive map on ArcGIS Online</a:t>
            </a:r>
            <a:endParaRPr lang="en-US" dirty="0"/>
          </a:p>
        </p:txBody>
      </p:sp>
      <p:sp>
        <p:nvSpPr>
          <p:cNvPr id="8" name="TextBox 7">
            <a:extLst>
              <a:ext uri="{FF2B5EF4-FFF2-40B4-BE49-F238E27FC236}">
                <a16:creationId xmlns:a16="http://schemas.microsoft.com/office/drawing/2014/main" id="{A6A61FB9-7840-EC44-A570-C990AC228ADA}"/>
              </a:ext>
            </a:extLst>
          </p:cNvPr>
          <p:cNvSpPr txBox="1"/>
          <p:nvPr/>
        </p:nvSpPr>
        <p:spPr>
          <a:xfrm>
            <a:off x="6911535" y="5201248"/>
            <a:ext cx="3545480" cy="646331"/>
          </a:xfrm>
          <a:prstGeom prst="rect">
            <a:avLst/>
          </a:prstGeom>
          <a:noFill/>
        </p:spPr>
        <p:txBody>
          <a:bodyPr wrap="square" rtlCol="0">
            <a:spAutoFit/>
          </a:bodyPr>
          <a:lstStyle/>
          <a:p>
            <a:pPr algn="ctr"/>
            <a:r>
              <a:rPr lang="en-US" dirty="0">
                <a:hlinkClick r:id="rId5"/>
              </a:rPr>
              <a:t>View the code and data used on GitHub</a:t>
            </a:r>
            <a:endParaRPr lang="en-US" dirty="0"/>
          </a:p>
        </p:txBody>
      </p:sp>
      <p:sp>
        <p:nvSpPr>
          <p:cNvPr id="9" name="TextBox 8">
            <a:extLst>
              <a:ext uri="{FF2B5EF4-FFF2-40B4-BE49-F238E27FC236}">
                <a16:creationId xmlns:a16="http://schemas.microsoft.com/office/drawing/2014/main" id="{7F11026C-7517-0371-643C-F21AB9BD81DB}"/>
              </a:ext>
            </a:extLst>
          </p:cNvPr>
          <p:cNvSpPr txBox="1"/>
          <p:nvPr/>
        </p:nvSpPr>
        <p:spPr>
          <a:xfrm>
            <a:off x="1734004" y="946238"/>
            <a:ext cx="8819337" cy="523220"/>
          </a:xfrm>
          <a:prstGeom prst="rect">
            <a:avLst/>
          </a:prstGeom>
          <a:noFill/>
        </p:spPr>
        <p:txBody>
          <a:bodyPr wrap="none" rtlCol="0">
            <a:spAutoFit/>
          </a:bodyPr>
          <a:lstStyle/>
          <a:p>
            <a:r>
              <a:rPr lang="en-US" sz="2800" b="1" dirty="0"/>
              <a:t>Scan</a:t>
            </a:r>
            <a:r>
              <a:rPr lang="en-US" sz="2800" dirty="0"/>
              <a:t> or </a:t>
            </a:r>
            <a:r>
              <a:rPr lang="en-US" sz="2800" b="1" dirty="0"/>
              <a:t>click</a:t>
            </a:r>
            <a:r>
              <a:rPr lang="en-US" sz="2800" dirty="0"/>
              <a:t> below for more resources about this study</a:t>
            </a:r>
          </a:p>
        </p:txBody>
      </p:sp>
      <p:sp>
        <p:nvSpPr>
          <p:cNvPr id="3" name="TextBox 2">
            <a:extLst>
              <a:ext uri="{FF2B5EF4-FFF2-40B4-BE49-F238E27FC236}">
                <a16:creationId xmlns:a16="http://schemas.microsoft.com/office/drawing/2014/main" id="{074A7335-6A0C-68E5-E000-323A37A81ED9}"/>
              </a:ext>
            </a:extLst>
          </p:cNvPr>
          <p:cNvSpPr txBox="1"/>
          <p:nvPr/>
        </p:nvSpPr>
        <p:spPr>
          <a:xfrm>
            <a:off x="4810359" y="5916994"/>
            <a:ext cx="2571281" cy="646331"/>
          </a:xfrm>
          <a:prstGeom prst="rect">
            <a:avLst/>
          </a:prstGeom>
          <a:noFill/>
        </p:spPr>
        <p:txBody>
          <a:bodyPr wrap="none" rtlCol="0">
            <a:spAutoFit/>
          </a:bodyPr>
          <a:lstStyle/>
          <a:p>
            <a:r>
              <a:rPr lang="en-US" sz="3600" b="1" dirty="0"/>
              <a:t>Questions?</a:t>
            </a:r>
          </a:p>
        </p:txBody>
      </p:sp>
    </p:spTree>
    <p:extLst>
      <p:ext uri="{BB962C8B-B14F-4D97-AF65-F5344CB8AC3E}">
        <p14:creationId xmlns:p14="http://schemas.microsoft.com/office/powerpoint/2010/main" val="114264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Introduction</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lstStyle/>
          <a:p>
            <a:r>
              <a:rPr lang="en-US" dirty="0"/>
              <a:t>Unintentional accidents were the #3 in leading cause of death in Florida during 2022 (Florida Department of Heath</a:t>
            </a:r>
            <a:r>
              <a:rPr lang="en-US" baseline="30000" dirty="0"/>
              <a:t>1</a:t>
            </a:r>
            <a:r>
              <a:rPr lang="en-US" dirty="0"/>
              <a:t>)</a:t>
            </a:r>
          </a:p>
          <a:p>
            <a:r>
              <a:rPr lang="en-US" dirty="0"/>
              <a:t>International programs, like Vision Zero, help communities eliminate traffic fatalities and serious injuries by improving safety measures.</a:t>
            </a:r>
          </a:p>
          <a:p>
            <a:r>
              <a:rPr lang="en-US" dirty="0"/>
              <a:t>Signal Four Analytics receives tabular and geospatial crash data from Florida Department of Highway Safety and Motor Vehicles (FLHSMV)</a:t>
            </a:r>
          </a:p>
          <a:p>
            <a:r>
              <a:rPr lang="en-US" b="1" dirty="0"/>
              <a:t>Q: How well can machine learning predict incapacitating events?</a:t>
            </a:r>
          </a:p>
        </p:txBody>
      </p:sp>
      <p:sp>
        <p:nvSpPr>
          <p:cNvPr id="6" name="TextBox 5">
            <a:extLst>
              <a:ext uri="{FF2B5EF4-FFF2-40B4-BE49-F238E27FC236}">
                <a16:creationId xmlns:a16="http://schemas.microsoft.com/office/drawing/2014/main" id="{88E49F71-808B-94AD-866C-532A99EB66BC}"/>
              </a:ext>
            </a:extLst>
          </p:cNvPr>
          <p:cNvSpPr txBox="1"/>
          <p:nvPr/>
        </p:nvSpPr>
        <p:spPr>
          <a:xfrm>
            <a:off x="172003" y="6399127"/>
            <a:ext cx="6699270" cy="246221"/>
          </a:xfrm>
          <a:prstGeom prst="rect">
            <a:avLst/>
          </a:prstGeom>
          <a:noFill/>
        </p:spPr>
        <p:txBody>
          <a:bodyPr wrap="none" rtlCol="0">
            <a:spAutoFit/>
          </a:bodyPr>
          <a:lstStyle/>
          <a:p>
            <a:r>
              <a:rPr lang="en-US" sz="1000" baseline="30000" dirty="0"/>
              <a:t>1 </a:t>
            </a:r>
            <a:r>
              <a:rPr lang="en-US" sz="1000" dirty="0">
                <a:hlinkClick r:id="rId3"/>
              </a:rPr>
              <a:t>https://www.flhealthcharts.gov/ChartsReports/rdPage.aspx?rdReport=ChartsProfiles.LeadingCausesOfDeathProfile</a:t>
            </a:r>
            <a:endParaRPr lang="en-US" sz="1000" dirty="0"/>
          </a:p>
        </p:txBody>
      </p:sp>
    </p:spTree>
    <p:extLst>
      <p:ext uri="{BB962C8B-B14F-4D97-AF65-F5344CB8AC3E}">
        <p14:creationId xmlns:p14="http://schemas.microsoft.com/office/powerpoint/2010/main" val="88445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Study Area</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162064" y="1224404"/>
            <a:ext cx="5933936" cy="4589987"/>
          </a:xfrm>
        </p:spPr>
        <p:txBody>
          <a:bodyPr/>
          <a:lstStyle/>
          <a:p>
            <a:r>
              <a:rPr lang="en-US" dirty="0"/>
              <a:t>Hillsborough County, Florida, USA</a:t>
            </a:r>
          </a:p>
          <a:p>
            <a:r>
              <a:rPr lang="en-US" dirty="0"/>
              <a:t>3 incorporated cities</a:t>
            </a:r>
          </a:p>
          <a:p>
            <a:pPr lvl="1"/>
            <a:r>
              <a:rPr lang="en-US" dirty="0"/>
              <a:t>Tampa</a:t>
            </a:r>
          </a:p>
          <a:p>
            <a:pPr lvl="1"/>
            <a:r>
              <a:rPr lang="en-US" dirty="0"/>
              <a:t>Plant City</a:t>
            </a:r>
          </a:p>
          <a:p>
            <a:pPr lvl="1"/>
            <a:r>
              <a:rPr lang="en-US" dirty="0"/>
              <a:t>Temple Terrace</a:t>
            </a:r>
          </a:p>
          <a:p>
            <a:r>
              <a:rPr lang="en-US" dirty="0"/>
              <a:t>Population</a:t>
            </a:r>
          </a:p>
          <a:p>
            <a:pPr lvl="1"/>
            <a:r>
              <a:rPr lang="en-US" dirty="0"/>
              <a:t>July 2023: </a:t>
            </a:r>
            <a:r>
              <a:rPr lang="en-US" b="1" dirty="0"/>
              <a:t>1,535,564</a:t>
            </a:r>
            <a:r>
              <a:rPr lang="en-US" dirty="0"/>
              <a:t> (U.S. Census Bureau</a:t>
            </a:r>
            <a:r>
              <a:rPr lang="en-US" baseline="30000" dirty="0"/>
              <a:t>2</a:t>
            </a:r>
            <a:r>
              <a:rPr lang="en-US" dirty="0"/>
              <a:t>)</a:t>
            </a:r>
          </a:p>
          <a:p>
            <a:pPr lvl="1"/>
            <a:r>
              <a:rPr lang="en-US" dirty="0"/>
              <a:t>2050 Estimate: </a:t>
            </a:r>
            <a:r>
              <a:rPr lang="en-US" b="1" dirty="0"/>
              <a:t>2,017,294</a:t>
            </a:r>
            <a:r>
              <a:rPr lang="en-US" dirty="0"/>
              <a:t> (Plan Hillsborough</a:t>
            </a:r>
            <a:r>
              <a:rPr lang="en-US" baseline="30000" dirty="0"/>
              <a:t>3</a:t>
            </a:r>
            <a:r>
              <a:rPr lang="en-US" dirty="0"/>
              <a:t>)</a:t>
            </a:r>
          </a:p>
        </p:txBody>
      </p:sp>
      <p:pic>
        <p:nvPicPr>
          <p:cNvPr id="6" name="Picture 5" descr="A map of a city&#10;&#10;Description automatically generated">
            <a:extLst>
              <a:ext uri="{FF2B5EF4-FFF2-40B4-BE49-F238E27FC236}">
                <a16:creationId xmlns:a16="http://schemas.microsoft.com/office/drawing/2014/main" id="{73F07F76-D9A7-B00B-28BE-CA945CDF76D3}"/>
              </a:ext>
            </a:extLst>
          </p:cNvPr>
          <p:cNvPicPr>
            <a:picLocks noChangeAspect="1"/>
          </p:cNvPicPr>
          <p:nvPr/>
        </p:nvPicPr>
        <p:blipFill>
          <a:blip r:embed="rId3"/>
          <a:stretch>
            <a:fillRect/>
          </a:stretch>
        </p:blipFill>
        <p:spPr>
          <a:xfrm>
            <a:off x="6314936" y="1028700"/>
            <a:ext cx="5715000" cy="5715000"/>
          </a:xfrm>
          <a:prstGeom prst="rect">
            <a:avLst/>
          </a:prstGeom>
          <a:ln>
            <a:noFill/>
          </a:ln>
        </p:spPr>
      </p:pic>
      <p:sp>
        <p:nvSpPr>
          <p:cNvPr id="5" name="TextBox 4">
            <a:extLst>
              <a:ext uri="{FF2B5EF4-FFF2-40B4-BE49-F238E27FC236}">
                <a16:creationId xmlns:a16="http://schemas.microsoft.com/office/drawing/2014/main" id="{795D76CD-B7B4-BF45-117C-0DCBB73B6955}"/>
              </a:ext>
            </a:extLst>
          </p:cNvPr>
          <p:cNvSpPr txBox="1"/>
          <p:nvPr/>
        </p:nvSpPr>
        <p:spPr>
          <a:xfrm>
            <a:off x="162064" y="6254138"/>
            <a:ext cx="5524269" cy="400110"/>
          </a:xfrm>
          <a:prstGeom prst="rect">
            <a:avLst/>
          </a:prstGeom>
          <a:noFill/>
        </p:spPr>
        <p:txBody>
          <a:bodyPr wrap="none" rtlCol="0">
            <a:spAutoFit/>
          </a:bodyPr>
          <a:lstStyle/>
          <a:p>
            <a:r>
              <a:rPr lang="en-US" sz="1000" baseline="30000" dirty="0"/>
              <a:t>2 </a:t>
            </a:r>
            <a:r>
              <a:rPr lang="en-US" sz="1000" dirty="0"/>
              <a:t> </a:t>
            </a:r>
            <a:r>
              <a:rPr lang="en-US" sz="1000" dirty="0">
                <a:hlinkClick r:id="rId4"/>
              </a:rPr>
              <a:t>https://www.census.gov/quickfacts/fact/table/hillsboroughcountyflorida/PST045223</a:t>
            </a:r>
            <a:endParaRPr lang="en-US" sz="1000" dirty="0"/>
          </a:p>
          <a:p>
            <a:r>
              <a:rPr lang="en-US" sz="1000" baseline="30000" dirty="0"/>
              <a:t>3</a:t>
            </a:r>
            <a:r>
              <a:rPr lang="en-US" sz="1000" dirty="0"/>
              <a:t>  </a:t>
            </a:r>
            <a:r>
              <a:rPr lang="en-US" sz="1000" dirty="0">
                <a:hlinkClick r:id="rId5"/>
              </a:rPr>
              <a:t>https://planhillsborough.org/county-to-reach-2-million-residents-and-1-4-million-jobs-by-2050</a:t>
            </a:r>
            <a:endParaRPr lang="en-US" sz="1000" dirty="0"/>
          </a:p>
        </p:txBody>
      </p:sp>
    </p:spTree>
    <p:extLst>
      <p:ext uri="{BB962C8B-B14F-4D97-AF65-F5344CB8AC3E}">
        <p14:creationId xmlns:p14="http://schemas.microsoft.com/office/powerpoint/2010/main" val="242940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Data</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38200" y="1595437"/>
            <a:ext cx="10515600" cy="4973529"/>
          </a:xfrm>
        </p:spPr>
        <p:txBody>
          <a:bodyPr>
            <a:normAutofit lnSpcReduction="10000"/>
          </a:bodyPr>
          <a:lstStyle/>
          <a:p>
            <a:r>
              <a:rPr lang="en-US" dirty="0"/>
              <a:t>2023 crash records from Signal Four Analytics</a:t>
            </a:r>
          </a:p>
          <a:p>
            <a:r>
              <a:rPr lang="en-US" dirty="0"/>
              <a:t>23/117 Signal Four columns + 2 generated columns selected for analysis = </a:t>
            </a:r>
            <a:r>
              <a:rPr lang="en-US" b="1" dirty="0"/>
              <a:t>25 columns</a:t>
            </a:r>
          </a:p>
          <a:p>
            <a:r>
              <a:rPr lang="en-US" dirty="0"/>
              <a:t>Crash Severity simplified into 2 classifications</a:t>
            </a:r>
          </a:p>
          <a:p>
            <a:pPr lvl="1"/>
            <a:r>
              <a:rPr lang="en-US" dirty="0"/>
              <a:t>Fatality or Serious Injury = </a:t>
            </a:r>
            <a:r>
              <a:rPr lang="en-US" b="1" dirty="0">
                <a:solidFill>
                  <a:srgbClr val="FF0000"/>
                </a:solidFill>
              </a:rPr>
              <a:t>Incapacitating</a:t>
            </a:r>
          </a:p>
          <a:p>
            <a:pPr lvl="1"/>
            <a:r>
              <a:rPr lang="en-US" dirty="0"/>
              <a:t>No Injury or Injury = </a:t>
            </a:r>
            <a:r>
              <a:rPr lang="en-US" b="1" dirty="0">
                <a:solidFill>
                  <a:srgbClr val="0070C0"/>
                </a:solidFill>
              </a:rPr>
              <a:t>Non-incapacitating</a:t>
            </a:r>
            <a:r>
              <a:rPr lang="en-US" dirty="0">
                <a:solidFill>
                  <a:srgbClr val="0070C0"/>
                </a:solidFill>
              </a:rPr>
              <a:t> </a:t>
            </a:r>
          </a:p>
          <a:p>
            <a:r>
              <a:rPr lang="en-US" dirty="0"/>
              <a:t>Peak traffic hours </a:t>
            </a:r>
          </a:p>
          <a:p>
            <a:pPr lvl="1"/>
            <a:r>
              <a:rPr lang="en-US" dirty="0"/>
              <a:t>AM Peak (M-F; 07:00-10:00)</a:t>
            </a:r>
          </a:p>
          <a:p>
            <a:pPr lvl="1"/>
            <a:r>
              <a:rPr lang="en-US" dirty="0"/>
              <a:t>Mid Peak (M-F; 10:00-16:00)</a:t>
            </a:r>
          </a:p>
          <a:p>
            <a:pPr lvl="1"/>
            <a:r>
              <a:rPr lang="en-US" dirty="0"/>
              <a:t>PM Peak (M-F; 16:00-19:00)</a:t>
            </a:r>
          </a:p>
          <a:p>
            <a:pPr lvl="1"/>
            <a:r>
              <a:rPr lang="en-US" dirty="0"/>
              <a:t>Weekend Peak (Sa-</a:t>
            </a:r>
            <a:r>
              <a:rPr lang="en-US" dirty="0" err="1"/>
              <a:t>Su</a:t>
            </a:r>
            <a:r>
              <a:rPr lang="en-US" dirty="0"/>
              <a:t>; 06:00-20:00)</a:t>
            </a:r>
          </a:p>
          <a:p>
            <a:pPr lvl="1"/>
            <a:r>
              <a:rPr lang="en-US" dirty="0"/>
              <a:t>Off Peak for all other times</a:t>
            </a:r>
          </a:p>
        </p:txBody>
      </p:sp>
    </p:spTree>
    <p:extLst>
      <p:ext uri="{BB962C8B-B14F-4D97-AF65-F5344CB8AC3E}">
        <p14:creationId xmlns:p14="http://schemas.microsoft.com/office/powerpoint/2010/main" val="343327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Attributes</a:t>
            </a:r>
          </a:p>
        </p:txBody>
      </p:sp>
      <p:graphicFrame>
        <p:nvGraphicFramePr>
          <p:cNvPr id="6" name="Content Placeholder 5">
            <a:extLst>
              <a:ext uri="{FF2B5EF4-FFF2-40B4-BE49-F238E27FC236}">
                <a16:creationId xmlns:a16="http://schemas.microsoft.com/office/drawing/2014/main" id="{8758A9B6-C81A-8A0E-C29C-A6B3C1090736}"/>
              </a:ext>
            </a:extLst>
          </p:cNvPr>
          <p:cNvGraphicFramePr>
            <a:graphicFrameLocks noGrp="1"/>
          </p:cNvGraphicFramePr>
          <p:nvPr>
            <p:ph idx="1"/>
            <p:extLst>
              <p:ext uri="{D42A27DB-BD31-4B8C-83A1-F6EECF244321}">
                <p14:modId xmlns:p14="http://schemas.microsoft.com/office/powerpoint/2010/main" val="3360250802"/>
              </p:ext>
            </p:extLst>
          </p:nvPr>
        </p:nvGraphicFramePr>
        <p:xfrm>
          <a:off x="346841" y="966950"/>
          <a:ext cx="11414235" cy="5679584"/>
        </p:xfrm>
        <a:graphic>
          <a:graphicData uri="http://schemas.openxmlformats.org/drawingml/2006/table">
            <a:tbl>
              <a:tblPr firstRow="1" firstCol="1" bandRow="1">
                <a:tableStyleId>{BC89EF96-8CEA-46FF-86C4-4CE0E7609802}</a:tableStyleId>
              </a:tblPr>
              <a:tblGrid>
                <a:gridCol w="4168946">
                  <a:extLst>
                    <a:ext uri="{9D8B030D-6E8A-4147-A177-3AD203B41FA5}">
                      <a16:colId xmlns:a16="http://schemas.microsoft.com/office/drawing/2014/main" val="4136004774"/>
                    </a:ext>
                  </a:extLst>
                </a:gridCol>
                <a:gridCol w="7245289">
                  <a:extLst>
                    <a:ext uri="{9D8B030D-6E8A-4147-A177-3AD203B41FA5}">
                      <a16:colId xmlns:a16="http://schemas.microsoft.com/office/drawing/2014/main" val="3268744756"/>
                    </a:ext>
                  </a:extLst>
                </a:gridCol>
              </a:tblGrid>
              <a:tr h="153180">
                <a:tc>
                  <a:txBody>
                    <a:bodyPr/>
                    <a:lstStyle/>
                    <a:p>
                      <a:pPr marL="0" marR="0" algn="ctr">
                        <a:spcBef>
                          <a:spcPts val="0"/>
                        </a:spcBef>
                        <a:spcAft>
                          <a:spcPts val="0"/>
                        </a:spcAft>
                      </a:pPr>
                      <a:r>
                        <a:rPr lang="en-US" sz="1200" kern="0" dirty="0">
                          <a:effectLst/>
                        </a:rPr>
                        <a:t>Name</a:t>
                      </a:r>
                      <a:endParaRPr lang="en-US" sz="1400" kern="100" dirty="0">
                        <a:effectLst/>
                        <a:latin typeface="Calibri" panose="020F0502020204030204" pitchFamily="34" charset="0"/>
                        <a:ea typeface="Aptos" panose="020B0004020202020204" pitchFamily="34" charset="0"/>
                      </a:endParaRPr>
                    </a:p>
                  </a:txBody>
                  <a:tcPr marL="45187" marR="45187" marT="0" marB="0"/>
                </a:tc>
                <a:tc>
                  <a:txBody>
                    <a:bodyPr/>
                    <a:lstStyle/>
                    <a:p>
                      <a:pPr marL="0" marR="0" algn="ctr">
                        <a:spcBef>
                          <a:spcPts val="0"/>
                        </a:spcBef>
                        <a:spcAft>
                          <a:spcPts val="0"/>
                        </a:spcAft>
                      </a:pPr>
                      <a:r>
                        <a:rPr lang="en-US" sz="1200" kern="0" dirty="0">
                          <a:effectLst/>
                        </a:rPr>
                        <a:t>Description</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395876082"/>
                  </a:ext>
                </a:extLst>
              </a:tr>
              <a:tr h="252748">
                <a:tc>
                  <a:txBody>
                    <a:bodyPr/>
                    <a:lstStyle/>
                    <a:p>
                      <a:pPr marL="0" marR="0" algn="ctr">
                        <a:spcBef>
                          <a:spcPts val="0"/>
                        </a:spcBef>
                        <a:spcAft>
                          <a:spcPts val="0"/>
                        </a:spcAft>
                      </a:pPr>
                      <a:r>
                        <a:rPr lang="en-US" sz="1200" b="0" kern="0" dirty="0">
                          <a:effectLst/>
                        </a:rPr>
                        <a:t>INCAPACITATING_FLAG</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Binary response whether the crash severity resulted in a serious injury/fatality or not derived from S4_CRASH_TYPE_SIMPLIFIED</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70758541"/>
                  </a:ext>
                </a:extLst>
              </a:tr>
              <a:tr h="153180">
                <a:tc>
                  <a:txBody>
                    <a:bodyPr/>
                    <a:lstStyle/>
                    <a:p>
                      <a:pPr marL="0" marR="0" algn="ctr">
                        <a:spcBef>
                          <a:spcPts val="0"/>
                        </a:spcBef>
                        <a:spcAft>
                          <a:spcPts val="0"/>
                        </a:spcAft>
                      </a:pPr>
                      <a:r>
                        <a:rPr lang="en-US" sz="1200" b="0" kern="0" dirty="0">
                          <a:effectLst/>
                        </a:rPr>
                        <a:t>PEAK</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Peak traffic period derived from CRASH_DATE_AND_TIME</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52809706"/>
                  </a:ext>
                </a:extLst>
              </a:tr>
              <a:tr h="153180">
                <a:tc>
                  <a:txBody>
                    <a:bodyPr/>
                    <a:lstStyle/>
                    <a:p>
                      <a:pPr marL="0" marR="0" algn="ctr">
                        <a:spcBef>
                          <a:spcPts val="0"/>
                        </a:spcBef>
                        <a:spcAft>
                          <a:spcPts val="0"/>
                        </a:spcAft>
                      </a:pPr>
                      <a:r>
                        <a:rPr lang="en-US" sz="1200" b="0" kern="0" dirty="0">
                          <a:effectLst/>
                        </a:rPr>
                        <a:t>TOTAL_NUMBER_OF_VEHICLES</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Count of all vehicles involved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241648608"/>
                  </a:ext>
                </a:extLst>
              </a:tr>
              <a:tr h="252748">
                <a:tc>
                  <a:txBody>
                    <a:bodyPr/>
                    <a:lstStyle/>
                    <a:p>
                      <a:pPr marL="0" marR="0" algn="ctr">
                        <a:spcBef>
                          <a:spcPts val="0"/>
                        </a:spcBef>
                        <a:spcAft>
                          <a:spcPts val="0"/>
                        </a:spcAft>
                      </a:pPr>
                      <a:r>
                        <a:rPr lang="en-US" sz="1200" b="0" kern="0" dirty="0">
                          <a:effectLst/>
                        </a:rPr>
                        <a:t>TOTAL_NUMBER_OF_PERSONS</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Count of all persons involved in the crash (drivers, passengers, and non-motorists)</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785179866"/>
                  </a:ext>
                </a:extLst>
              </a:tr>
              <a:tr h="252748">
                <a:tc>
                  <a:txBody>
                    <a:bodyPr/>
                    <a:lstStyle/>
                    <a:p>
                      <a:pPr marL="0" marR="0" algn="ctr">
                        <a:spcBef>
                          <a:spcPts val="0"/>
                        </a:spcBef>
                        <a:spcAft>
                          <a:spcPts val="0"/>
                        </a:spcAft>
                      </a:pPr>
                      <a:r>
                        <a:rPr lang="en-US" sz="1200" b="0" kern="0" dirty="0">
                          <a:effectLst/>
                        </a:rPr>
                        <a:t>RURAL_OR_URBAN</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Check if the traffic crash occurred inside the corporate limits of the city</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120745759"/>
                  </a:ext>
                </a:extLst>
              </a:tr>
              <a:tr h="252748">
                <a:tc>
                  <a:txBody>
                    <a:bodyPr/>
                    <a:lstStyle/>
                    <a:p>
                      <a:pPr marL="0" marR="0" algn="ctr">
                        <a:spcBef>
                          <a:spcPts val="0"/>
                        </a:spcBef>
                        <a:spcAft>
                          <a:spcPts val="0"/>
                        </a:spcAft>
                      </a:pPr>
                      <a:r>
                        <a:rPr lang="en-US" sz="1200" b="0" kern="0">
                          <a:effectLst/>
                        </a:rPr>
                        <a:t>ROAD_SYSTEM_IDENTIFER</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This classification is used to identify the primary road system on which the traffic crash occurred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668686951"/>
                  </a:ext>
                </a:extLst>
              </a:tr>
              <a:tr h="252748">
                <a:tc>
                  <a:txBody>
                    <a:bodyPr/>
                    <a:lstStyle/>
                    <a:p>
                      <a:pPr marL="0" marR="0" algn="ctr">
                        <a:spcBef>
                          <a:spcPts val="0"/>
                        </a:spcBef>
                        <a:spcAft>
                          <a:spcPts val="0"/>
                        </a:spcAft>
                      </a:pPr>
                      <a:r>
                        <a:rPr lang="en-US" sz="1200" b="0" kern="0" dirty="0">
                          <a:effectLst/>
                        </a:rPr>
                        <a:t>ROAD_SURFACE_CONDITION</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This classification is used to identify the surface condition of the street, road or highway at the time of the traffic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741903665"/>
                  </a:ext>
                </a:extLst>
              </a:tr>
              <a:tr h="252748">
                <a:tc>
                  <a:txBody>
                    <a:bodyPr/>
                    <a:lstStyle/>
                    <a:p>
                      <a:pPr marL="0" marR="0" algn="ctr">
                        <a:spcBef>
                          <a:spcPts val="0"/>
                        </a:spcBef>
                        <a:spcAft>
                          <a:spcPts val="0"/>
                        </a:spcAft>
                      </a:pPr>
                      <a:r>
                        <a:rPr lang="en-US" sz="1200" b="0" kern="0" dirty="0">
                          <a:effectLst/>
                        </a:rPr>
                        <a:t>S4_CRASH_TYPE_SIMPLIFIED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Crash type simplified for practitioners who desire less detailed crash types</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64011786"/>
                  </a:ext>
                </a:extLst>
              </a:tr>
              <a:tr h="153180">
                <a:tc>
                  <a:txBody>
                    <a:bodyPr/>
                    <a:lstStyle/>
                    <a:p>
                      <a:pPr marL="0" marR="0" algn="ctr">
                        <a:spcBef>
                          <a:spcPts val="0"/>
                        </a:spcBef>
                        <a:spcAft>
                          <a:spcPts val="0"/>
                        </a:spcAft>
                      </a:pPr>
                      <a:r>
                        <a:rPr lang="en-US" sz="1200" b="0" kern="0" dirty="0">
                          <a:effectLst/>
                        </a:rPr>
                        <a:t>S4_DAY_OR_NIGHT</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To identify if the crash happened in the daytime or nighttime</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882939929"/>
                  </a:ext>
                </a:extLst>
              </a:tr>
              <a:tr h="153180">
                <a:tc>
                  <a:txBody>
                    <a:bodyPr/>
                    <a:lstStyle/>
                    <a:p>
                      <a:pPr marL="0" marR="0" algn="ctr">
                        <a:spcBef>
                          <a:spcPts val="0"/>
                        </a:spcBef>
                        <a:spcAft>
                          <a:spcPts val="0"/>
                        </a:spcAft>
                      </a:pPr>
                      <a:r>
                        <a:rPr lang="en-US" sz="1200" b="0" kern="0">
                          <a:effectLst/>
                        </a:rPr>
                        <a:t>S4_IS_AGGRESSIVE_DRIVING</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aggressive driving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643691572"/>
                  </a:ext>
                </a:extLst>
              </a:tr>
              <a:tr h="153180">
                <a:tc>
                  <a:txBody>
                    <a:bodyPr/>
                    <a:lstStyle/>
                    <a:p>
                      <a:pPr marL="0" marR="0" algn="ctr">
                        <a:spcBef>
                          <a:spcPts val="0"/>
                        </a:spcBef>
                        <a:spcAft>
                          <a:spcPts val="0"/>
                        </a:spcAft>
                      </a:pPr>
                      <a:r>
                        <a:rPr lang="en-US" sz="1200" b="0" kern="0" dirty="0">
                          <a:effectLst/>
                        </a:rPr>
                        <a:t>S4_IS_ALCOHOL_RELATED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alcohol by the driver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131667549"/>
                  </a:ext>
                </a:extLst>
              </a:tr>
              <a:tr h="252748">
                <a:tc>
                  <a:txBody>
                    <a:bodyPr/>
                    <a:lstStyle/>
                    <a:p>
                      <a:pPr marL="0" marR="0" algn="ctr">
                        <a:spcBef>
                          <a:spcPts val="0"/>
                        </a:spcBef>
                        <a:spcAft>
                          <a:spcPts val="0"/>
                        </a:spcAft>
                      </a:pPr>
                      <a:r>
                        <a:rPr lang="en-US" sz="1200" b="0" kern="0">
                          <a:effectLst/>
                        </a:rPr>
                        <a:t>S4_IS_CMV_INVOLVED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a commercial motor vehicle is involved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877910875"/>
                  </a:ext>
                </a:extLst>
              </a:tr>
              <a:tr h="153180">
                <a:tc>
                  <a:txBody>
                    <a:bodyPr/>
                    <a:lstStyle/>
                    <a:p>
                      <a:pPr marL="0" marR="0" algn="ctr">
                        <a:spcBef>
                          <a:spcPts val="0"/>
                        </a:spcBef>
                        <a:spcAft>
                          <a:spcPts val="0"/>
                        </a:spcAft>
                      </a:pPr>
                      <a:r>
                        <a:rPr lang="en-US" sz="1200" b="0" kern="0">
                          <a:effectLst/>
                        </a:rPr>
                        <a:t>S4_IS_DISTRACTED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driving distraction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746061383"/>
                  </a:ext>
                </a:extLst>
              </a:tr>
              <a:tr h="252748">
                <a:tc>
                  <a:txBody>
                    <a:bodyPr/>
                    <a:lstStyle/>
                    <a:p>
                      <a:pPr marL="0" marR="0" algn="ctr">
                        <a:spcBef>
                          <a:spcPts val="0"/>
                        </a:spcBef>
                        <a:spcAft>
                          <a:spcPts val="0"/>
                        </a:spcAft>
                      </a:pPr>
                      <a:r>
                        <a:rPr lang="en-US" sz="1200" b="0" kern="0" dirty="0">
                          <a:effectLst/>
                        </a:rPr>
                        <a:t>S4_IS_DRUG_RELATED</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drug related due to refusal of drug test or positive drug test of driver</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69815295"/>
                  </a:ext>
                </a:extLst>
              </a:tr>
              <a:tr h="153180">
                <a:tc>
                  <a:txBody>
                    <a:bodyPr/>
                    <a:lstStyle/>
                    <a:p>
                      <a:pPr marL="0" marR="0" algn="ctr">
                        <a:spcBef>
                          <a:spcPts val="0"/>
                        </a:spcBef>
                        <a:spcAft>
                          <a:spcPts val="0"/>
                        </a:spcAft>
                      </a:pPr>
                      <a:r>
                        <a:rPr lang="en-US" sz="1200" b="0" kern="0">
                          <a:effectLst/>
                        </a:rPr>
                        <a:t>S4_IS_HIT_AND_RUN</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hit and run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421242896"/>
                  </a:ext>
                </a:extLst>
              </a:tr>
              <a:tr h="153180">
                <a:tc>
                  <a:txBody>
                    <a:bodyPr/>
                    <a:lstStyle/>
                    <a:p>
                      <a:pPr marL="0" marR="0" algn="ctr">
                        <a:spcBef>
                          <a:spcPts val="0"/>
                        </a:spcBef>
                        <a:spcAft>
                          <a:spcPts val="0"/>
                        </a:spcAft>
                      </a:pPr>
                      <a:r>
                        <a:rPr lang="en-US" sz="1200" b="0" kern="0">
                          <a:effectLst/>
                        </a:rPr>
                        <a:t>S4_IS_INTERSECTION_RELATED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intersection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4246854065"/>
                  </a:ext>
                </a:extLst>
              </a:tr>
              <a:tr h="153180">
                <a:tc>
                  <a:txBody>
                    <a:bodyPr/>
                    <a:lstStyle/>
                    <a:p>
                      <a:pPr marL="0" marR="0" algn="ctr">
                        <a:spcBef>
                          <a:spcPts val="0"/>
                        </a:spcBef>
                        <a:spcAft>
                          <a:spcPts val="0"/>
                        </a:spcAft>
                      </a:pPr>
                      <a:r>
                        <a:rPr lang="en-US" sz="1200" b="0" kern="0">
                          <a:effectLst/>
                        </a:rPr>
                        <a:t>S4_IS_LANE_DEPARTURE_RELATED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the presence of lane departure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422028379"/>
                  </a:ext>
                </a:extLst>
              </a:tr>
              <a:tr h="153180">
                <a:tc>
                  <a:txBody>
                    <a:bodyPr/>
                    <a:lstStyle/>
                    <a:p>
                      <a:pPr marL="0" marR="0" algn="ctr">
                        <a:spcBef>
                          <a:spcPts val="0"/>
                        </a:spcBef>
                        <a:spcAft>
                          <a:spcPts val="0"/>
                        </a:spcAft>
                      </a:pPr>
                      <a:r>
                        <a:rPr lang="en-US" sz="1200" b="0" kern="0">
                          <a:effectLst/>
                        </a:rPr>
                        <a:t>S4_IS_SPEEDING_RELATED</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To identify if the crash is speed related</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226113398"/>
                  </a:ext>
                </a:extLst>
              </a:tr>
              <a:tr h="153180">
                <a:tc>
                  <a:txBody>
                    <a:bodyPr/>
                    <a:lstStyle/>
                    <a:p>
                      <a:pPr marL="0" marR="0" algn="ctr">
                        <a:spcBef>
                          <a:spcPts val="0"/>
                        </a:spcBef>
                        <a:spcAft>
                          <a:spcPts val="0"/>
                        </a:spcAft>
                      </a:pPr>
                      <a:r>
                        <a:rPr lang="en-US" sz="1200" b="0" kern="0">
                          <a:effectLst/>
                        </a:rPr>
                        <a:t>S4_TRAILER_COUNT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Number of trailers in the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4255132243"/>
                  </a:ext>
                </a:extLst>
              </a:tr>
              <a:tr h="153180">
                <a:tc>
                  <a:txBody>
                    <a:bodyPr/>
                    <a:lstStyle/>
                    <a:p>
                      <a:pPr marL="0" marR="0" algn="ctr">
                        <a:spcBef>
                          <a:spcPts val="0"/>
                        </a:spcBef>
                        <a:spcAft>
                          <a:spcPts val="0"/>
                        </a:spcAft>
                      </a:pPr>
                      <a:r>
                        <a:rPr lang="en-US" sz="1200" b="0" kern="0">
                          <a:effectLst/>
                        </a:rPr>
                        <a:t>S4_MOTORCYCLE_COUNT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motorcycles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884655558"/>
                  </a:ext>
                </a:extLst>
              </a:tr>
              <a:tr h="153180">
                <a:tc>
                  <a:txBody>
                    <a:bodyPr/>
                    <a:lstStyle/>
                    <a:p>
                      <a:pPr marL="0" marR="0" algn="ctr">
                        <a:spcBef>
                          <a:spcPts val="0"/>
                        </a:spcBef>
                        <a:spcAft>
                          <a:spcPts val="0"/>
                        </a:spcAft>
                      </a:pPr>
                      <a:r>
                        <a:rPr lang="en-US" sz="1200" b="0" kern="0">
                          <a:effectLst/>
                        </a:rPr>
                        <a:t>S4_MOPED_COUNT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mopeds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387059553"/>
                  </a:ext>
                </a:extLst>
              </a:tr>
              <a:tr h="153180">
                <a:tc>
                  <a:txBody>
                    <a:bodyPr/>
                    <a:lstStyle/>
                    <a:p>
                      <a:pPr marL="0" marR="0" algn="ctr">
                        <a:spcBef>
                          <a:spcPts val="0"/>
                        </a:spcBef>
                        <a:spcAft>
                          <a:spcPts val="0"/>
                        </a:spcAft>
                      </a:pPr>
                      <a:r>
                        <a:rPr lang="en-US" sz="1200" b="0" kern="0">
                          <a:effectLst/>
                        </a:rPr>
                        <a:t>S4_BICYCLIST_COUNT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bicyclists in the crash</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2471611451"/>
                  </a:ext>
                </a:extLst>
              </a:tr>
              <a:tr h="153180">
                <a:tc>
                  <a:txBody>
                    <a:bodyPr/>
                    <a:lstStyle/>
                    <a:p>
                      <a:pPr marL="0" marR="0" algn="ctr">
                        <a:spcBef>
                          <a:spcPts val="0"/>
                        </a:spcBef>
                        <a:spcAft>
                          <a:spcPts val="0"/>
                        </a:spcAft>
                      </a:pPr>
                      <a:r>
                        <a:rPr lang="en-US" sz="1200" b="0" kern="0">
                          <a:effectLst/>
                        </a:rPr>
                        <a:t>S4_AGING_DRIVER_COUNT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Number of aging drivers in the crash who are 65 or older</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689657786"/>
                  </a:ext>
                </a:extLst>
              </a:tr>
              <a:tr h="252748">
                <a:tc>
                  <a:txBody>
                    <a:bodyPr/>
                    <a:lstStyle/>
                    <a:p>
                      <a:pPr marL="0" marR="0" algn="ctr">
                        <a:spcBef>
                          <a:spcPts val="0"/>
                        </a:spcBef>
                        <a:spcAft>
                          <a:spcPts val="0"/>
                        </a:spcAft>
                      </a:pPr>
                      <a:r>
                        <a:rPr lang="en-US" sz="1200" b="0" kern="0">
                          <a:effectLst/>
                        </a:rPr>
                        <a:t>S4_TEENAGER_DRIVER_COUNT</a:t>
                      </a:r>
                      <a:endParaRPr lang="en-US" sz="1400" b="0" kern="10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a:effectLst/>
                        </a:rPr>
                        <a:t>The number of drivers involved in the crash whose age at time of crash is between 15 and 19</a:t>
                      </a:r>
                      <a:endParaRPr lang="en-US" sz="1400" kern="10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3265079369"/>
                  </a:ext>
                </a:extLst>
              </a:tr>
              <a:tr h="252748">
                <a:tc>
                  <a:txBody>
                    <a:bodyPr/>
                    <a:lstStyle/>
                    <a:p>
                      <a:pPr marL="0" marR="0" algn="ctr">
                        <a:spcBef>
                          <a:spcPts val="0"/>
                        </a:spcBef>
                        <a:spcAft>
                          <a:spcPts val="0"/>
                        </a:spcAft>
                      </a:pPr>
                      <a:r>
                        <a:rPr lang="en-US" sz="1200" b="0" kern="0" dirty="0">
                          <a:effectLst/>
                        </a:rPr>
                        <a:t>S4_UNRESTRAINED_COUNT</a:t>
                      </a:r>
                      <a:endParaRPr lang="en-US" sz="1400" b="0" kern="100" dirty="0">
                        <a:effectLst/>
                        <a:latin typeface="Calibri" panose="020F0502020204030204" pitchFamily="34" charset="0"/>
                        <a:ea typeface="Aptos" panose="020B0004020202020204" pitchFamily="34" charset="0"/>
                      </a:endParaRPr>
                    </a:p>
                  </a:txBody>
                  <a:tcPr marL="45187" marR="45187" marT="0" marB="0" anchor="ctr"/>
                </a:tc>
                <a:tc>
                  <a:txBody>
                    <a:bodyPr/>
                    <a:lstStyle/>
                    <a:p>
                      <a:pPr marL="0" marR="0">
                        <a:spcBef>
                          <a:spcPts val="0"/>
                        </a:spcBef>
                        <a:spcAft>
                          <a:spcPts val="0"/>
                        </a:spcAft>
                      </a:pPr>
                      <a:r>
                        <a:rPr lang="en-US" sz="1200" kern="0" dirty="0">
                          <a:effectLst/>
                        </a:rPr>
                        <a:t>Number of motor vehicle occupants not using restraint system(s) at time of crash</a:t>
                      </a:r>
                      <a:endParaRPr lang="en-US" sz="1400" kern="100" dirty="0">
                        <a:effectLst/>
                        <a:latin typeface="Calibri" panose="020F0502020204030204" pitchFamily="34" charset="0"/>
                        <a:ea typeface="Aptos" panose="020B0004020202020204" pitchFamily="34" charset="0"/>
                      </a:endParaRPr>
                    </a:p>
                  </a:txBody>
                  <a:tcPr marL="45187" marR="45187" marT="0" marB="0"/>
                </a:tc>
                <a:extLst>
                  <a:ext uri="{0D108BD9-81ED-4DB2-BD59-A6C34878D82A}">
                    <a16:rowId xmlns:a16="http://schemas.microsoft.com/office/drawing/2014/main" val="1972460491"/>
                  </a:ext>
                </a:extLst>
              </a:tr>
            </a:tbl>
          </a:graphicData>
        </a:graphic>
      </p:graphicFrame>
    </p:spTree>
    <p:extLst>
      <p:ext uri="{BB962C8B-B14F-4D97-AF65-F5344CB8AC3E}">
        <p14:creationId xmlns:p14="http://schemas.microsoft.com/office/powerpoint/2010/main" val="10007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Crash Locations</a:t>
            </a:r>
          </a:p>
        </p:txBody>
      </p:sp>
      <p:pic>
        <p:nvPicPr>
          <p:cNvPr id="3" name="Content Placeholder 2">
            <a:extLst>
              <a:ext uri="{FF2B5EF4-FFF2-40B4-BE49-F238E27FC236}">
                <a16:creationId xmlns:a16="http://schemas.microsoft.com/office/drawing/2014/main" id="{498956E3-1F04-6447-CA4C-11384256BA12}"/>
              </a:ext>
            </a:extLst>
          </p:cNvPr>
          <p:cNvPicPr>
            <a:picLocks noGrp="1" noChangeAspect="1"/>
          </p:cNvPicPr>
          <p:nvPr>
            <p:ph idx="1"/>
          </p:nvPr>
        </p:nvPicPr>
        <p:blipFill>
          <a:blip r:embed="rId3"/>
          <a:stretch>
            <a:fillRect/>
          </a:stretch>
        </p:blipFill>
        <p:spPr>
          <a:xfrm>
            <a:off x="6859606" y="1052597"/>
            <a:ext cx="5216891" cy="5171526"/>
          </a:xfrm>
          <a:prstGeom prst="rect">
            <a:avLst/>
          </a:prstGeom>
        </p:spPr>
      </p:pic>
      <p:pic>
        <p:nvPicPr>
          <p:cNvPr id="9" name="Picture 8" descr="A graph of a road way&#10;&#10;Description automatically generated with medium confidence">
            <a:extLst>
              <a:ext uri="{FF2B5EF4-FFF2-40B4-BE49-F238E27FC236}">
                <a16:creationId xmlns:a16="http://schemas.microsoft.com/office/drawing/2014/main" id="{22B2ECA4-11BC-B5A3-2AF5-DA47CAAF5515}"/>
              </a:ext>
            </a:extLst>
          </p:cNvPr>
          <p:cNvPicPr>
            <a:picLocks noChangeAspect="1"/>
          </p:cNvPicPr>
          <p:nvPr/>
        </p:nvPicPr>
        <p:blipFill>
          <a:blip r:embed="rId4"/>
          <a:stretch>
            <a:fillRect/>
          </a:stretch>
        </p:blipFill>
        <p:spPr>
          <a:xfrm>
            <a:off x="1020277" y="914400"/>
            <a:ext cx="4851133" cy="2997972"/>
          </a:xfrm>
          <a:prstGeom prst="rect">
            <a:avLst/>
          </a:prstGeom>
          <a:ln>
            <a:noFill/>
          </a:ln>
        </p:spPr>
      </p:pic>
      <p:pic>
        <p:nvPicPr>
          <p:cNvPr id="10" name="Picture 9">
            <a:extLst>
              <a:ext uri="{FF2B5EF4-FFF2-40B4-BE49-F238E27FC236}">
                <a16:creationId xmlns:a16="http://schemas.microsoft.com/office/drawing/2014/main" id="{5C816EDF-168A-1669-72C3-9C9AB2F9EC0D}"/>
              </a:ext>
            </a:extLst>
          </p:cNvPr>
          <p:cNvPicPr>
            <a:picLocks noChangeAspect="1"/>
          </p:cNvPicPr>
          <p:nvPr/>
        </p:nvPicPr>
        <p:blipFill>
          <a:blip r:embed="rId5"/>
          <a:srcRect/>
          <a:stretch/>
        </p:blipFill>
        <p:spPr>
          <a:xfrm>
            <a:off x="481263" y="3885061"/>
            <a:ext cx="4851133" cy="2973124"/>
          </a:xfrm>
          <a:prstGeom prst="rect">
            <a:avLst/>
          </a:prstGeom>
          <a:ln>
            <a:noFill/>
          </a:ln>
        </p:spPr>
      </p:pic>
      <p:cxnSp>
        <p:nvCxnSpPr>
          <p:cNvPr id="15" name="Elbow Connector 14">
            <a:extLst>
              <a:ext uri="{FF2B5EF4-FFF2-40B4-BE49-F238E27FC236}">
                <a16:creationId xmlns:a16="http://schemas.microsoft.com/office/drawing/2014/main" id="{9C4DA7A5-08C3-FA79-4DD0-D8A3F66D300D}"/>
              </a:ext>
            </a:extLst>
          </p:cNvPr>
          <p:cNvCxnSpPr>
            <a:cxnSpLocks/>
            <a:endCxn id="10" idx="3"/>
          </p:cNvCxnSpPr>
          <p:nvPr/>
        </p:nvCxnSpPr>
        <p:spPr>
          <a:xfrm rot="16200000" flipH="1">
            <a:off x="3635164" y="3674391"/>
            <a:ext cx="2967090" cy="427374"/>
          </a:xfrm>
          <a:prstGeom prst="bentConnector4">
            <a:avLst>
              <a:gd name="adj1" fmla="val 24949"/>
              <a:gd name="adj2" fmla="val 1534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60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Crash Summary</a:t>
            </a:r>
          </a:p>
        </p:txBody>
      </p:sp>
      <p:pic>
        <p:nvPicPr>
          <p:cNvPr id="7" name="Picture 6" descr="A graph of different types of data&#10;&#10;Description automatically generated with medium confidence">
            <a:extLst>
              <a:ext uri="{FF2B5EF4-FFF2-40B4-BE49-F238E27FC236}">
                <a16:creationId xmlns:a16="http://schemas.microsoft.com/office/drawing/2014/main" id="{28CE5D6C-EDC1-254A-CAA9-0D7BEA9E8D82}"/>
              </a:ext>
            </a:extLst>
          </p:cNvPr>
          <p:cNvPicPr>
            <a:picLocks noChangeAspect="1"/>
          </p:cNvPicPr>
          <p:nvPr/>
        </p:nvPicPr>
        <p:blipFill>
          <a:blip r:embed="rId3"/>
          <a:stretch>
            <a:fillRect/>
          </a:stretch>
        </p:blipFill>
        <p:spPr>
          <a:xfrm>
            <a:off x="1137387" y="1055072"/>
            <a:ext cx="4590288" cy="2832863"/>
          </a:xfrm>
          <a:prstGeom prst="rect">
            <a:avLst/>
          </a:prstGeom>
          <a:ln>
            <a:noFill/>
          </a:ln>
        </p:spPr>
      </p:pic>
      <p:pic>
        <p:nvPicPr>
          <p:cNvPr id="8" name="Picture 7">
            <a:extLst>
              <a:ext uri="{FF2B5EF4-FFF2-40B4-BE49-F238E27FC236}">
                <a16:creationId xmlns:a16="http://schemas.microsoft.com/office/drawing/2014/main" id="{17B8AF20-CF89-EA30-F184-C7130F2FB93A}"/>
              </a:ext>
            </a:extLst>
          </p:cNvPr>
          <p:cNvPicPr>
            <a:picLocks noChangeAspect="1"/>
          </p:cNvPicPr>
          <p:nvPr/>
        </p:nvPicPr>
        <p:blipFill>
          <a:blip r:embed="rId4"/>
          <a:srcRect/>
          <a:stretch/>
        </p:blipFill>
        <p:spPr>
          <a:xfrm>
            <a:off x="693662" y="3886746"/>
            <a:ext cx="4591249" cy="2833457"/>
          </a:xfrm>
          <a:prstGeom prst="rect">
            <a:avLst/>
          </a:prstGeom>
          <a:ln>
            <a:noFill/>
          </a:ln>
        </p:spPr>
      </p:pic>
      <p:pic>
        <p:nvPicPr>
          <p:cNvPr id="9" name="Picture 8">
            <a:extLst>
              <a:ext uri="{FF2B5EF4-FFF2-40B4-BE49-F238E27FC236}">
                <a16:creationId xmlns:a16="http://schemas.microsoft.com/office/drawing/2014/main" id="{7B2C1B09-D166-28FE-52B3-7547743CAC65}"/>
              </a:ext>
            </a:extLst>
          </p:cNvPr>
          <p:cNvPicPr>
            <a:picLocks noChangeAspect="1"/>
          </p:cNvPicPr>
          <p:nvPr/>
        </p:nvPicPr>
        <p:blipFill>
          <a:blip r:embed="rId5"/>
          <a:srcRect/>
          <a:stretch/>
        </p:blipFill>
        <p:spPr>
          <a:xfrm>
            <a:off x="6807631" y="1055072"/>
            <a:ext cx="4590287" cy="2832863"/>
          </a:xfrm>
          <a:prstGeom prst="rect">
            <a:avLst/>
          </a:prstGeom>
          <a:ln>
            <a:noFill/>
          </a:ln>
        </p:spPr>
      </p:pic>
      <p:pic>
        <p:nvPicPr>
          <p:cNvPr id="10" name="Picture 9">
            <a:extLst>
              <a:ext uri="{FF2B5EF4-FFF2-40B4-BE49-F238E27FC236}">
                <a16:creationId xmlns:a16="http://schemas.microsoft.com/office/drawing/2014/main" id="{3680756C-7BA0-0D3A-764A-B952763CA8B6}"/>
              </a:ext>
            </a:extLst>
          </p:cNvPr>
          <p:cNvPicPr>
            <a:picLocks noChangeAspect="1"/>
          </p:cNvPicPr>
          <p:nvPr/>
        </p:nvPicPr>
        <p:blipFill>
          <a:blip r:embed="rId6"/>
          <a:srcRect/>
          <a:stretch/>
        </p:blipFill>
        <p:spPr>
          <a:xfrm>
            <a:off x="6363906" y="3887936"/>
            <a:ext cx="4591249" cy="2833457"/>
          </a:xfrm>
          <a:prstGeom prst="rect">
            <a:avLst/>
          </a:prstGeom>
          <a:ln>
            <a:noFill/>
          </a:ln>
        </p:spPr>
      </p:pic>
      <p:cxnSp>
        <p:nvCxnSpPr>
          <p:cNvPr id="12" name="Elbow Connector 11">
            <a:extLst>
              <a:ext uri="{FF2B5EF4-FFF2-40B4-BE49-F238E27FC236}">
                <a16:creationId xmlns:a16="http://schemas.microsoft.com/office/drawing/2014/main" id="{1B5BCE9D-B688-E0EE-7C91-581E4707B6F4}"/>
              </a:ext>
            </a:extLst>
          </p:cNvPr>
          <p:cNvCxnSpPr>
            <a:cxnSpLocks/>
            <a:endCxn id="8" idx="3"/>
          </p:cNvCxnSpPr>
          <p:nvPr/>
        </p:nvCxnSpPr>
        <p:spPr>
          <a:xfrm rot="16200000" flipH="1">
            <a:off x="3677221" y="3695785"/>
            <a:ext cx="2770482" cy="444897"/>
          </a:xfrm>
          <a:prstGeom prst="bentConnector4">
            <a:avLst>
              <a:gd name="adj1" fmla="val 24432"/>
              <a:gd name="adj2" fmla="val 15138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77890A36-F641-C5F9-9B9A-630F8B477684}"/>
              </a:ext>
            </a:extLst>
          </p:cNvPr>
          <p:cNvCxnSpPr>
            <a:cxnSpLocks/>
            <a:endCxn id="10" idx="3"/>
          </p:cNvCxnSpPr>
          <p:nvPr/>
        </p:nvCxnSpPr>
        <p:spPr>
          <a:xfrm rot="16200000" flipH="1">
            <a:off x="9307500" y="3657009"/>
            <a:ext cx="2855755" cy="439555"/>
          </a:xfrm>
          <a:prstGeom prst="bentConnector4">
            <a:avLst>
              <a:gd name="adj1" fmla="val 25195"/>
              <a:gd name="adj2" fmla="val 15200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10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p:txBody>
              <a:bodyPr>
                <a:normAutofit/>
              </a:bodyPr>
              <a:lstStyle/>
              <a:p>
                <a:r>
                  <a:rPr lang="en-US" dirty="0"/>
                  <a:t>Split data into training and testing subsets</a:t>
                </a:r>
              </a:p>
              <a:p>
                <a:r>
                  <a:rPr lang="en-US" dirty="0"/>
                  <a:t>Handle unbalanced data</a:t>
                </a:r>
              </a:p>
              <a:p>
                <a:pPr lvl="1"/>
                <a:r>
                  <a:rPr lang="en-US" dirty="0"/>
                  <a:t>1,083 Incapacitating (</a:t>
                </a:r>
                <a:r>
                  <a:rPr lang="en-US" i="1" dirty="0"/>
                  <a:t>2.5%) </a:t>
                </a:r>
                <a:r>
                  <a:rPr lang="en-US" dirty="0"/>
                  <a:t>and 42,877 Non-incapacitating (</a:t>
                </a:r>
                <a:r>
                  <a:rPr lang="en-US" i="1" dirty="0"/>
                  <a:t>97.5%)</a:t>
                </a:r>
              </a:p>
              <a:p>
                <a:pPr lvl="1"/>
                <a:r>
                  <a:rPr lang="en-US" dirty="0"/>
                  <a:t>Randomly Over Sampling Examples (ROSE) balances data by synthetically sampling training data</a:t>
                </a:r>
              </a:p>
              <a:p>
                <a:pPr lvl="1"/>
                <a:r>
                  <a:rPr lang="en-US" dirty="0"/>
                  <a:t>ROSE(INCAPACITATING_FLAG~., </a:t>
                </a:r>
                <a:r>
                  <a:rPr lang="en-US" dirty="0" err="1"/>
                  <a:t>crashtrain</a:t>
                </a:r>
                <a:r>
                  <a:rPr lang="en-US" dirty="0"/>
                  <a:t>, N=2000)</a:t>
                </a:r>
              </a:p>
              <a:p>
                <a:r>
                  <a:rPr lang="en-US" dirty="0"/>
                  <a:t>3 models used and compared testing error (</a:t>
                </a:r>
                <a14:m>
                  <m:oMath xmlns:m="http://schemas.openxmlformats.org/officeDocument/2006/math">
                    <m:f>
                      <m:fPr>
                        <m:ctrlPr>
                          <a:rPr lang="en-US" b="0" i="1" dirty="0" smtClean="0">
                            <a:solidFill>
                              <a:srgbClr val="242424"/>
                            </a:solidFill>
                            <a:effectLst/>
                            <a:highlight>
                              <a:srgbClr val="FFFFFF"/>
                            </a:highlight>
                            <a:latin typeface="Cambria Math" panose="02040503050406030204" pitchFamily="18" charset="0"/>
                          </a:rPr>
                        </m:ctrlPr>
                      </m:fPr>
                      <m:num>
                        <m:r>
                          <a:rPr lang="en-US" b="0" i="1" dirty="0" smtClean="0">
                            <a:solidFill>
                              <a:srgbClr val="242424"/>
                            </a:solidFill>
                            <a:effectLst/>
                            <a:highlight>
                              <a:srgbClr val="FFFFFF"/>
                            </a:highlight>
                            <a:latin typeface="Cambria Math" panose="02040503050406030204" pitchFamily="18" charset="0"/>
                          </a:rPr>
                          <m:t>𝑇𝑃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𝑇𝑁</m:t>
                        </m:r>
                      </m:num>
                      <m:den>
                        <m:r>
                          <a:rPr lang="en-US" b="0" i="1" dirty="0" smtClean="0">
                            <a:solidFill>
                              <a:srgbClr val="242424"/>
                            </a:solidFill>
                            <a:effectLst/>
                            <a:highlight>
                              <a:srgbClr val="FFFFFF"/>
                            </a:highlight>
                            <a:latin typeface="Cambria Math" panose="02040503050406030204" pitchFamily="18" charset="0"/>
                          </a:rPr>
                          <m:t>𝑇𝑃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𝑇𝑁</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𝐹𝑃</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𝐹𝑁</m:t>
                        </m:r>
                      </m:den>
                    </m:f>
                  </m:oMath>
                </a14:m>
                <a:r>
                  <a:rPr lang="en-US" dirty="0"/>
                  <a:t>) and specificity (</a:t>
                </a:r>
                <a14:m>
                  <m:oMath xmlns:m="http://schemas.openxmlformats.org/officeDocument/2006/math">
                    <m:f>
                      <m:fPr>
                        <m:ctrlPr>
                          <a:rPr lang="en-US" b="0" i="1" dirty="0" smtClean="0">
                            <a:solidFill>
                              <a:srgbClr val="242424"/>
                            </a:solidFill>
                            <a:effectLst/>
                            <a:highlight>
                              <a:srgbClr val="FFFFFF"/>
                            </a:highlight>
                            <a:latin typeface="Cambria Math" panose="02040503050406030204" pitchFamily="18" charset="0"/>
                          </a:rPr>
                        </m:ctrlPr>
                      </m:fPr>
                      <m:num>
                        <m:r>
                          <a:rPr lang="en-US" b="0" i="1" dirty="0" smtClean="0">
                            <a:solidFill>
                              <a:srgbClr val="242424"/>
                            </a:solidFill>
                            <a:effectLst/>
                            <a:highlight>
                              <a:srgbClr val="FFFFFF"/>
                            </a:highlight>
                            <a:latin typeface="Cambria Math" panose="02040503050406030204" pitchFamily="18" charset="0"/>
                          </a:rPr>
                          <m:t>𝑇𝑁</m:t>
                        </m:r>
                      </m:num>
                      <m:den>
                        <m:r>
                          <a:rPr lang="en-US" b="0" i="1" dirty="0" smtClean="0">
                            <a:solidFill>
                              <a:srgbClr val="242424"/>
                            </a:solidFill>
                            <a:effectLst/>
                            <a:highlight>
                              <a:srgbClr val="FFFFFF"/>
                            </a:highlight>
                            <a:latin typeface="Cambria Math" panose="02040503050406030204" pitchFamily="18" charset="0"/>
                          </a:rPr>
                          <m:t>𝑇𝑁</m:t>
                        </m:r>
                        <m:r>
                          <a:rPr lang="en-US" b="0" i="1" dirty="0" smtClean="0">
                            <a:solidFill>
                              <a:srgbClr val="242424"/>
                            </a:solidFill>
                            <a:effectLst/>
                            <a:highlight>
                              <a:srgbClr val="FFFFFF"/>
                            </a:highlight>
                            <a:latin typeface="Cambria Math" panose="02040503050406030204" pitchFamily="18" charset="0"/>
                          </a:rPr>
                          <m:t> + </m:t>
                        </m:r>
                        <m:r>
                          <a:rPr lang="en-US" b="0" i="1" dirty="0" smtClean="0">
                            <a:solidFill>
                              <a:srgbClr val="242424"/>
                            </a:solidFill>
                            <a:effectLst/>
                            <a:highlight>
                              <a:srgbClr val="FFFFFF"/>
                            </a:highlight>
                            <a:latin typeface="Cambria Math" panose="02040503050406030204" pitchFamily="18" charset="0"/>
                          </a:rPr>
                          <m:t>𝐹𝑃</m:t>
                        </m:r>
                      </m:den>
                    </m:f>
                  </m:oMath>
                </a14:m>
                <a:r>
                  <a:rPr lang="en-US" dirty="0"/>
                  <a:t>)</a:t>
                </a:r>
              </a:p>
            </p:txBody>
          </p:sp>
        </mc:Choice>
        <mc:Fallback xmlns="">
          <p:sp>
            <p:nvSpPr>
              <p:cNvPr id="3" name="Content Placeholder 2">
                <a:extLst>
                  <a:ext uri="{FF2B5EF4-FFF2-40B4-BE49-F238E27FC236}">
                    <a16:creationId xmlns:a16="http://schemas.microsoft.com/office/drawing/2014/main" id="{00AF6D0E-3160-7B0C-A696-D9E4E341928F}"/>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5531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87B9-445C-4013-ED38-AA83EF98FA26}"/>
              </a:ext>
            </a:extLst>
          </p:cNvPr>
          <p:cNvSpPr>
            <a:spLocks noGrp="1"/>
          </p:cNvSpPr>
          <p:nvPr>
            <p:ph type="title"/>
          </p:nvPr>
        </p:nvSpPr>
        <p:spPr>
          <a:xfrm>
            <a:off x="0" y="0"/>
            <a:ext cx="12192000" cy="914400"/>
          </a:xfrm>
          <a:solidFill>
            <a:schemeClr val="tx2">
              <a:lumMod val="10000"/>
              <a:lumOff val="90000"/>
            </a:schemeClr>
          </a:solidFill>
          <a:ln>
            <a:noFill/>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solidFill>
                  <a:srgbClr val="002060"/>
                </a:solidFill>
              </a:rPr>
              <a:t>Model - Logit</a:t>
            </a:r>
          </a:p>
        </p:txBody>
      </p:sp>
      <p:sp>
        <p:nvSpPr>
          <p:cNvPr id="3" name="Content Placeholder 2">
            <a:extLst>
              <a:ext uri="{FF2B5EF4-FFF2-40B4-BE49-F238E27FC236}">
                <a16:creationId xmlns:a16="http://schemas.microsoft.com/office/drawing/2014/main" id="{00AF6D0E-3160-7B0C-A696-D9E4E341928F}"/>
              </a:ext>
            </a:extLst>
          </p:cNvPr>
          <p:cNvSpPr>
            <a:spLocks noGrp="1"/>
          </p:cNvSpPr>
          <p:nvPr>
            <p:ph idx="1"/>
          </p:nvPr>
        </p:nvSpPr>
        <p:spPr>
          <a:xfrm>
            <a:off x="815898" y="1468903"/>
            <a:ext cx="5060795" cy="4093041"/>
          </a:xfrm>
        </p:spPr>
        <p:txBody>
          <a:bodyPr>
            <a:normAutofit fontScale="92500" lnSpcReduction="10000"/>
          </a:bodyPr>
          <a:lstStyle/>
          <a:p>
            <a:r>
              <a:rPr lang="en-US" dirty="0"/>
              <a:t>Logistic Regression</a:t>
            </a:r>
          </a:p>
          <a:p>
            <a:pPr lvl="1"/>
            <a:r>
              <a:rPr lang="en-US" dirty="0"/>
              <a:t>A probabilistic classification model used for binary classification</a:t>
            </a:r>
          </a:p>
          <a:p>
            <a:pPr lvl="1"/>
            <a:r>
              <a:rPr lang="en-US" dirty="0"/>
              <a:t>Suitable for scenarios when you need to understand probability of the response variable</a:t>
            </a:r>
          </a:p>
          <a:p>
            <a:pPr lvl="1"/>
            <a:r>
              <a:rPr lang="en-US" dirty="0"/>
              <a:t>Stepwise variable section via Akaike information criterion (AIC)</a:t>
            </a:r>
          </a:p>
          <a:p>
            <a:pPr lvl="1"/>
            <a:r>
              <a:rPr lang="en-US" dirty="0"/>
              <a:t>step(</a:t>
            </a:r>
            <a:r>
              <a:rPr lang="en-US" dirty="0" err="1"/>
              <a:t>glm</a:t>
            </a:r>
            <a:r>
              <a:rPr lang="en-US" dirty="0"/>
              <a:t>(INCAPACITATING_FLAG~., data = </a:t>
            </a:r>
            <a:r>
              <a:rPr lang="en-US" dirty="0" err="1"/>
              <a:t>crashtrain_balanced</a:t>
            </a:r>
            <a:r>
              <a:rPr lang="en-US" dirty="0"/>
              <a:t>), trace = F)</a:t>
            </a:r>
          </a:p>
          <a:p>
            <a:pPr lvl="1"/>
            <a:r>
              <a:rPr lang="en-US" dirty="0"/>
              <a:t>Selected 16 predictors</a:t>
            </a:r>
          </a:p>
          <a:p>
            <a:pPr lvl="2"/>
            <a:endParaRPr lang="en-US" dirty="0"/>
          </a:p>
        </p:txBody>
      </p:sp>
      <p:graphicFrame>
        <p:nvGraphicFramePr>
          <p:cNvPr id="4" name="Table 3">
            <a:extLst>
              <a:ext uri="{FF2B5EF4-FFF2-40B4-BE49-F238E27FC236}">
                <a16:creationId xmlns:a16="http://schemas.microsoft.com/office/drawing/2014/main" id="{8B10D9D8-AF61-F021-6276-065800D0C34F}"/>
              </a:ext>
            </a:extLst>
          </p:cNvPr>
          <p:cNvGraphicFramePr>
            <a:graphicFrameLocks noGrp="1"/>
          </p:cNvGraphicFramePr>
          <p:nvPr>
            <p:extLst>
              <p:ext uri="{D42A27DB-BD31-4B8C-83A1-F6EECF244321}">
                <p14:modId xmlns:p14="http://schemas.microsoft.com/office/powerpoint/2010/main" val="409267916"/>
              </p:ext>
            </p:extLst>
          </p:nvPr>
        </p:nvGraphicFramePr>
        <p:xfrm>
          <a:off x="1598430" y="5561944"/>
          <a:ext cx="8995139" cy="812800"/>
        </p:xfrm>
        <a:graphic>
          <a:graphicData uri="http://schemas.openxmlformats.org/drawingml/2006/table">
            <a:tbl>
              <a:tblPr>
                <a:tableStyleId>{BC89EF96-8CEA-46FF-86C4-4CE0E7609802}</a:tableStyleId>
              </a:tblPr>
              <a:tblGrid>
                <a:gridCol w="2339507">
                  <a:extLst>
                    <a:ext uri="{9D8B030D-6E8A-4147-A177-3AD203B41FA5}">
                      <a16:colId xmlns:a16="http://schemas.microsoft.com/office/drawing/2014/main" val="3379094557"/>
                    </a:ext>
                  </a:extLst>
                </a:gridCol>
                <a:gridCol w="1993691">
                  <a:extLst>
                    <a:ext uri="{9D8B030D-6E8A-4147-A177-3AD203B41FA5}">
                      <a16:colId xmlns:a16="http://schemas.microsoft.com/office/drawing/2014/main" val="859686904"/>
                    </a:ext>
                  </a:extLst>
                </a:gridCol>
                <a:gridCol w="2368446">
                  <a:extLst>
                    <a:ext uri="{9D8B030D-6E8A-4147-A177-3AD203B41FA5}">
                      <a16:colId xmlns:a16="http://schemas.microsoft.com/office/drawing/2014/main" val="3486381280"/>
                    </a:ext>
                  </a:extLst>
                </a:gridCol>
                <a:gridCol w="2293495">
                  <a:extLst>
                    <a:ext uri="{9D8B030D-6E8A-4147-A177-3AD203B41FA5}">
                      <a16:colId xmlns:a16="http://schemas.microsoft.com/office/drawing/2014/main" val="2381181907"/>
                    </a:ext>
                  </a:extLst>
                </a:gridCol>
              </a:tblGrid>
              <a:tr h="203200">
                <a:tc>
                  <a:txBody>
                    <a:bodyPr/>
                    <a:lstStyle/>
                    <a:p>
                      <a:pPr algn="l" fontAlgn="b"/>
                      <a:r>
                        <a:rPr lang="en-US" sz="1200" b="0" kern="0" dirty="0">
                          <a:solidFill>
                            <a:schemeClr val="tx1"/>
                          </a:solidFill>
                          <a:effectLst/>
                        </a:rPr>
                        <a:t>TOAL</a:t>
                      </a:r>
                      <a:r>
                        <a:rPr lang="en-US" sz="1200" u="none" strike="noStrike" dirty="0">
                          <a:effectLst/>
                        </a:rPr>
                        <a:t>_</a:t>
                      </a:r>
                      <a:r>
                        <a:rPr lang="en-US" sz="1200" b="0" kern="0" dirty="0">
                          <a:solidFill>
                            <a:schemeClr val="tx1"/>
                          </a:solidFill>
                          <a:effectLst/>
                        </a:rPr>
                        <a:t>NUMBER</a:t>
                      </a:r>
                      <a:r>
                        <a:rPr lang="en-US" sz="1200" u="none" strike="noStrike" dirty="0">
                          <a:effectLst/>
                        </a:rPr>
                        <a:t>_OF_VEHICLES</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S4_CRASH_TYPE_SIMPLIFIED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S4_IS_DRUG_RELATED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S4_MOTORCYCLE_COUNT</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6153798"/>
                  </a:ext>
                </a:extLst>
              </a:tr>
              <a:tr h="203200">
                <a:tc>
                  <a:txBody>
                    <a:bodyPr/>
                    <a:lstStyle/>
                    <a:p>
                      <a:pPr algn="l" fontAlgn="b"/>
                      <a:r>
                        <a:rPr lang="en-US" sz="1200" u="none" strike="noStrike" dirty="0">
                          <a:effectLst/>
                        </a:rPr>
                        <a:t>TOTAL_NUMBER_OF_PERSONS</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S4_IS_AGGRESSIVE_DRIVING</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S4_IS_HIT_AND_RUN</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S4_MOPED_COUNT</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extLst>
                  <a:ext uri="{0D108BD9-81ED-4DB2-BD59-A6C34878D82A}">
                    <a16:rowId xmlns:a16="http://schemas.microsoft.com/office/drawing/2014/main" val="397996782"/>
                  </a:ext>
                </a:extLst>
              </a:tr>
              <a:tr h="203200">
                <a:tc>
                  <a:txBody>
                    <a:bodyPr/>
                    <a:lstStyle/>
                    <a:p>
                      <a:pPr algn="l" fontAlgn="b"/>
                      <a:r>
                        <a:rPr lang="en-US" sz="1200" u="none" strike="noStrike" dirty="0">
                          <a:effectLst/>
                        </a:rPr>
                        <a:t>RURAL_OR_URBAN</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S4_IS_ALCOHOL_RELATED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S4_IS_INTERSECTION_RELATED</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S4_AGING_DRIVER_COUNT</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5959521"/>
                  </a:ext>
                </a:extLst>
              </a:tr>
              <a:tr h="203200">
                <a:tc>
                  <a:txBody>
                    <a:bodyPr/>
                    <a:lstStyle/>
                    <a:p>
                      <a:pPr algn="l" fontAlgn="b"/>
                      <a:r>
                        <a:rPr lang="en-US" sz="1200" u="none" strike="noStrike" dirty="0">
                          <a:effectLst/>
                        </a:rPr>
                        <a:t>ROAD_SYSTEM_IDENTIFER</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a:effectLst/>
                        </a:rPr>
                        <a:t>S4_IS_CMV_INVOLVED</a:t>
                      </a:r>
                      <a:endParaRPr lang="en-US" sz="1200" b="0" i="0" u="none" strike="noStrike">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a:effectLst/>
                        </a:rPr>
                        <a:t>S4_IS_LANE_DEPARTURE_RELATED</a:t>
                      </a:r>
                      <a:endParaRPr lang="en-US" sz="1200" b="0" i="0" u="none" strike="noStrike">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tc>
                  <a:txBody>
                    <a:bodyPr/>
                    <a:lstStyle/>
                    <a:p>
                      <a:pPr algn="l" fontAlgn="b"/>
                      <a:r>
                        <a:rPr lang="en-US" sz="1200" u="none" strike="noStrike" dirty="0">
                          <a:effectLst/>
                        </a:rPr>
                        <a:t>S4_UNRESTRAINED_COUNT</a:t>
                      </a:r>
                      <a:endParaRPr lang="en-US" sz="1200" b="0" i="0" u="none" strike="noStrike" dirty="0">
                        <a:solidFill>
                          <a:srgbClr val="000000"/>
                        </a:solidFill>
                        <a:effectLst/>
                        <a:latin typeface="Aptos Narrow" panose="020B0004020202020204" pitchFamily="34" charset="0"/>
                      </a:endParaRPr>
                    </a:p>
                  </a:txBody>
                  <a:tcPr marL="9525" marR="9525" marT="9525" marB="0" anchor="b">
                    <a:solidFill>
                      <a:schemeClr val="tx2">
                        <a:lumMod val="10000"/>
                        <a:lumOff val="90000"/>
                      </a:schemeClr>
                    </a:solidFill>
                  </a:tcPr>
                </a:tc>
                <a:extLst>
                  <a:ext uri="{0D108BD9-81ED-4DB2-BD59-A6C34878D82A}">
                    <a16:rowId xmlns:a16="http://schemas.microsoft.com/office/drawing/2014/main" val="2908405863"/>
                  </a:ext>
                </a:extLst>
              </a:tr>
            </a:tbl>
          </a:graphicData>
        </a:graphic>
      </p:graphicFrame>
      <p:pic>
        <p:nvPicPr>
          <p:cNvPr id="5" name="Picture 4">
            <a:extLst>
              <a:ext uri="{FF2B5EF4-FFF2-40B4-BE49-F238E27FC236}">
                <a16:creationId xmlns:a16="http://schemas.microsoft.com/office/drawing/2014/main" id="{F6FE939D-F3AF-7C6A-C983-B0A47680437E}"/>
              </a:ext>
            </a:extLst>
          </p:cNvPr>
          <p:cNvPicPr>
            <a:picLocks noChangeAspect="1"/>
          </p:cNvPicPr>
          <p:nvPr/>
        </p:nvPicPr>
        <p:blipFill>
          <a:blip r:embed="rId3"/>
          <a:stretch>
            <a:fillRect/>
          </a:stretch>
        </p:blipFill>
        <p:spPr>
          <a:xfrm>
            <a:off x="6453369" y="1582235"/>
            <a:ext cx="4140200" cy="3403600"/>
          </a:xfrm>
          <a:prstGeom prst="rect">
            <a:avLst/>
          </a:prstGeom>
        </p:spPr>
      </p:pic>
    </p:spTree>
    <p:extLst>
      <p:ext uri="{BB962C8B-B14F-4D97-AF65-F5344CB8AC3E}">
        <p14:creationId xmlns:p14="http://schemas.microsoft.com/office/powerpoint/2010/main" val="2591618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1310</TotalTime>
  <Words>2541</Words>
  <Application>Microsoft Macintosh PowerPoint</Application>
  <PresentationFormat>Widescreen</PresentationFormat>
  <Paragraphs>212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Aptos Narrow</vt:lpstr>
      <vt:lpstr>Arial</vt:lpstr>
      <vt:lpstr>Calibri</vt:lpstr>
      <vt:lpstr>Cambria Math</vt:lpstr>
      <vt:lpstr>Helvetica</vt:lpstr>
      <vt:lpstr>Office Theme</vt:lpstr>
      <vt:lpstr>Predictive Analysis of Crash Incidents in Hillsborough County</vt:lpstr>
      <vt:lpstr>Introduction</vt:lpstr>
      <vt:lpstr>Study Area</vt:lpstr>
      <vt:lpstr>Data</vt:lpstr>
      <vt:lpstr>Attributes</vt:lpstr>
      <vt:lpstr>Crash Locations</vt:lpstr>
      <vt:lpstr>Crash Summary</vt:lpstr>
      <vt:lpstr>Methodology</vt:lpstr>
      <vt:lpstr>Model - Logit</vt:lpstr>
      <vt:lpstr>Models - RF</vt:lpstr>
      <vt:lpstr>Models - GBM</vt:lpstr>
      <vt:lpstr>Results</vt:lpstr>
      <vt:lpstr>Conclusion</vt:lpstr>
      <vt:lpstr>More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Crash Incidents in Hillsborough County</dc:title>
  <dc:creator>Fethe, Bo J</dc:creator>
  <cp:lastModifiedBy>Fethe, Bo J</cp:lastModifiedBy>
  <cp:revision>16</cp:revision>
  <cp:lastPrinted>2024-03-29T20:18:30Z</cp:lastPrinted>
  <dcterms:created xsi:type="dcterms:W3CDTF">2024-03-27T02:09:19Z</dcterms:created>
  <dcterms:modified xsi:type="dcterms:W3CDTF">2024-03-29T20:20:54Z</dcterms:modified>
</cp:coreProperties>
</file>