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2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7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6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7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9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2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8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4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1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8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6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7192"/>
            <a:ext cx="9144000" cy="2387600"/>
          </a:xfrm>
        </p:spPr>
        <p:txBody>
          <a:bodyPr/>
          <a:lstStyle/>
          <a:p>
            <a:r>
              <a:rPr lang="en-US" dirty="0" smtClean="0"/>
              <a:t>Browser Protection</a:t>
            </a:r>
            <a:br>
              <a:rPr lang="en-US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7330" y="5009881"/>
            <a:ext cx="2382591" cy="78561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BOFIN   BABU</a:t>
            </a:r>
          </a:p>
          <a:p>
            <a:pPr algn="l"/>
            <a:r>
              <a:rPr lang="en-US" dirty="0" smtClean="0"/>
              <a:t>2013H313085H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3567" y="1030288"/>
            <a:ext cx="288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 1 – 7/8/2014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8362" y="3039414"/>
            <a:ext cx="47780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Side coding and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Browser based </a:t>
            </a:r>
            <a:r>
              <a:rPr lang="en-US" dirty="0" err="1" smtClean="0"/>
              <a:t>AdWares</a:t>
            </a:r>
            <a:r>
              <a:rPr lang="en-US" dirty="0" smtClean="0"/>
              <a:t> </a:t>
            </a:r>
            <a:r>
              <a:rPr lang="en-US" dirty="0" smtClean="0"/>
              <a:t>and Spywares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Zombie </a:t>
            </a:r>
            <a:r>
              <a:rPr lang="en-US" dirty="0" smtClean="0"/>
              <a:t>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Man-in-the-browser Attacks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27" y="1690688"/>
            <a:ext cx="6058746" cy="3086531"/>
          </a:xfrm>
        </p:spPr>
      </p:pic>
      <p:sp>
        <p:nvSpPr>
          <p:cNvPr id="5" name="TextBox 4"/>
          <p:cNvSpPr txBox="1"/>
          <p:nvPr/>
        </p:nvSpPr>
        <p:spPr>
          <a:xfrm>
            <a:off x="4365939" y="4919730"/>
            <a:ext cx="463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Browser protection against Socially Engineered Malwares.</a:t>
            </a:r>
          </a:p>
          <a:p>
            <a:pPr algn="ctr"/>
            <a:r>
              <a:rPr lang="en-US" sz="1400" dirty="0" smtClean="0"/>
              <a:t>NSS Labs/2014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745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 we access a webpage?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1858169"/>
            <a:ext cx="6591300" cy="4286250"/>
          </a:xfrm>
        </p:spPr>
      </p:pic>
    </p:spTree>
    <p:extLst>
      <p:ext uri="{BB962C8B-B14F-4D97-AF65-F5344CB8AC3E}">
        <p14:creationId xmlns:p14="http://schemas.microsoft.com/office/powerpoint/2010/main" val="40419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86" y="2627289"/>
            <a:ext cx="4772989" cy="2070335"/>
          </a:xfrm>
        </p:spPr>
      </p:pic>
      <p:sp>
        <p:nvSpPr>
          <p:cNvPr id="5" name="TextBox 4"/>
          <p:cNvSpPr txBox="1"/>
          <p:nvPr/>
        </p:nvSpPr>
        <p:spPr>
          <a:xfrm>
            <a:off x="1004553" y="1970468"/>
            <a:ext cx="4481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“</a:t>
            </a:r>
            <a:r>
              <a:rPr lang="en-US" dirty="0"/>
              <a:t>A </a:t>
            </a:r>
            <a:r>
              <a:rPr lang="en-US" b="1" dirty="0"/>
              <a:t>client</a:t>
            </a:r>
            <a:r>
              <a:rPr lang="en-US" dirty="0"/>
              <a:t> is a piece of computer </a:t>
            </a:r>
            <a:r>
              <a:rPr lang="en-US" dirty="0" smtClean="0"/>
              <a:t>hardware</a:t>
            </a:r>
            <a:r>
              <a:rPr lang="en-US" dirty="0"/>
              <a:t> or software that accesses a service made available by a server</a:t>
            </a:r>
            <a:r>
              <a:rPr lang="en-US" dirty="0" smtClean="0"/>
              <a:t>.”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Web browsers are clients that connect to web servers.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Email clients connect to email servers.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3386" y="5048518"/>
            <a:ext cx="27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source: Wikipedia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89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Side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Making programs that execute on the web browser.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The code is just generated on the server and not executed on it.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The client (browser) receives the code and executes, if it is supported.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Server can not modify the code which is being executed client side.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1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337" y="1690688"/>
            <a:ext cx="4086225" cy="3629025"/>
          </a:xfrm>
        </p:spPr>
      </p:pic>
      <p:sp>
        <p:nvSpPr>
          <p:cNvPr id="5" name="TextBox 4"/>
          <p:cNvSpPr txBox="1"/>
          <p:nvPr/>
        </p:nvSpPr>
        <p:spPr>
          <a:xfrm>
            <a:off x="4224270" y="5319713"/>
            <a:ext cx="303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 share of web browsers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24270" y="5689045"/>
            <a:ext cx="27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source: Wikipedia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063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based </a:t>
            </a:r>
            <a:r>
              <a:rPr lang="en-US" dirty="0" err="1" smtClean="0"/>
              <a:t>AdWares</a:t>
            </a:r>
            <a:r>
              <a:rPr lang="en-US" dirty="0" smtClean="0"/>
              <a:t> </a:t>
            </a:r>
            <a:r>
              <a:rPr lang="en-US" dirty="0" smtClean="0"/>
              <a:t>and Spywares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1845" cy="435133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err="1" smtClean="0"/>
              <a:t>AdWares</a:t>
            </a:r>
            <a:r>
              <a:rPr lang="en-US" dirty="0" smtClean="0"/>
              <a:t> </a:t>
            </a:r>
            <a:r>
              <a:rPr lang="en-US" dirty="0" smtClean="0"/>
              <a:t>and Spywares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Prevention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Remove unwanted </a:t>
            </a:r>
            <a:r>
              <a:rPr lang="en-US" dirty="0" smtClean="0"/>
              <a:t>plugins/extensions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smtClean="0"/>
              <a:t>Ad block </a:t>
            </a:r>
            <a:r>
              <a:rPr lang="en-US" dirty="0" smtClean="0"/>
              <a:t>Plus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Internet Security </a:t>
            </a:r>
            <a:r>
              <a:rPr lang="en-US" dirty="0" smtClean="0"/>
              <a:t>Software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46" y="2910625"/>
            <a:ext cx="4287516" cy="28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609"/>
            <a:ext cx="10515600" cy="1325563"/>
          </a:xfrm>
        </p:spPr>
        <p:txBody>
          <a:bodyPr/>
          <a:lstStyle/>
          <a:p>
            <a:r>
              <a:rPr lang="en-US" dirty="0" smtClean="0"/>
              <a:t>Zombie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352" y="2031687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Normal Cookies can be easily deleted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Zombie Cookies </a:t>
            </a:r>
            <a:r>
              <a:rPr lang="en-US" dirty="0"/>
              <a:t>returns to life automatically after being deleted by the user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Zombie Cookies make use </a:t>
            </a:r>
            <a:r>
              <a:rPr lang="en-US" dirty="0" smtClean="0"/>
              <a:t>LSO’s(</a:t>
            </a:r>
            <a:r>
              <a:rPr lang="en-US" dirty="0" err="1" smtClean="0"/>
              <a:t>a.k.a</a:t>
            </a:r>
            <a:r>
              <a:rPr lang="en-US" dirty="0" smtClean="0"/>
              <a:t> </a:t>
            </a:r>
            <a:r>
              <a:rPr lang="en-US" dirty="0" smtClean="0"/>
              <a:t>Flash Cookies) to retrieve user information.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They are usually large (4Kb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100Kb) and extracts lots of user info.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Prevention : Uninstall Adobe flash Player and re-install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Man-in-the-browser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926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proxy Trojan horse that gets into the Web Browser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stays in the browser and cheats both user and the hosting application.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Target online transactions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758" y="2004543"/>
            <a:ext cx="4571429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Man-in-the-browser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628" y="2031687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u="sng" dirty="0" smtClean="0"/>
              <a:t>Prevention: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Out of the band transaction verification.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Web fraud detection at the server side.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 good Anti-virus to detect Trojans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Linux live CD’s (</a:t>
            </a:r>
            <a:r>
              <a:rPr lang="en-US" dirty="0" err="1" smtClean="0"/>
              <a:t>Porteous</a:t>
            </a:r>
            <a:r>
              <a:rPr lang="en-US" dirty="0" smtClean="0"/>
              <a:t> Kiosk)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124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251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Browser Protection </vt:lpstr>
      <vt:lpstr>How do we access a webpage?</vt:lpstr>
      <vt:lpstr>Clients</vt:lpstr>
      <vt:lpstr>Client Side Coding</vt:lpstr>
      <vt:lpstr>PowerPoint Presentation</vt:lpstr>
      <vt:lpstr>Browser based AdWares and Spywares</vt:lpstr>
      <vt:lpstr>Zombie Cookies</vt:lpstr>
      <vt:lpstr>Man-in-the-browser attacks</vt:lpstr>
      <vt:lpstr>Man-in-the-browser attacks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Structure and Client Side Security</dc:title>
  <dc:creator>Thinker Bof</dc:creator>
  <cp:lastModifiedBy>Thinker Bof</cp:lastModifiedBy>
  <cp:revision>33</cp:revision>
  <dcterms:created xsi:type="dcterms:W3CDTF">2014-06-08T06:43:02Z</dcterms:created>
  <dcterms:modified xsi:type="dcterms:W3CDTF">2014-06-09T09:04:30Z</dcterms:modified>
</cp:coreProperties>
</file>