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2C075-EF33-477F-B21A-599F2B3D904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DF918-EBF8-4858-B1BE-87B4C4C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credits: http://www.webhostingsearch.com/assets/ContentFiles/web-traffic.jpg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DF918-EBF8-4858-B1BE-87B4C4CBFB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credits: http://www.esds.co.in/blog/wp-content/uploads/2015/05/proxy_server_caching.jpg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DF918-EBF8-4858-B1BE-87B4C4CBFB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DEDF-2E14-4925-8094-C8BFC2015B4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A43A-E441-40AF-A5C8-EBB9102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G526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1:  Problem statement and works of </a:t>
            </a:r>
            <a:r>
              <a:rPr lang="en-US" dirty="0" err="1" smtClean="0"/>
              <a:t>Malpani</a:t>
            </a:r>
            <a:r>
              <a:rPr lang="en-US" dirty="0" smtClean="0"/>
              <a:t>, </a:t>
            </a:r>
            <a:r>
              <a:rPr lang="en-US" dirty="0" err="1" smtClean="0"/>
              <a:t>Plaxton</a:t>
            </a:r>
            <a:r>
              <a:rPr lang="en-US" dirty="0" smtClean="0"/>
              <a:t> and </a:t>
            </a:r>
            <a:r>
              <a:rPr lang="en-US" dirty="0" err="1" smtClean="0"/>
              <a:t>Chankhunthod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Internet </a:t>
            </a:r>
            <a:r>
              <a:rPr lang="en-US" i="1" dirty="0" smtClean="0"/>
              <a:t>hot spots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 when a large number of clients tries to simultaneously access data from a single web server.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7962"/>
            <a:ext cx="5410200" cy="3190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747962"/>
            <a:ext cx="4254501" cy="31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Proxy caches: An earlier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requests are passed through a proxy server, which stores copies of frequently requested web pages.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655277"/>
            <a:ext cx="5267412" cy="3911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0077" y="2813538"/>
            <a:ext cx="45837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The dilemma</a:t>
            </a:r>
          </a:p>
          <a:p>
            <a:pPr algn="ctr"/>
            <a:r>
              <a:rPr lang="en-US" sz="2800" dirty="0" smtClean="0"/>
              <a:t>If less users share a cache, caching won’t be effective. When more users share the same cache, the cache itself can become a hot spot!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94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3" y="376848"/>
            <a:ext cx="10515600" cy="1325563"/>
          </a:xfrm>
        </p:spPr>
        <p:txBody>
          <a:bodyPr/>
          <a:lstStyle/>
          <a:p>
            <a:r>
              <a:rPr lang="en-US" dirty="0" smtClean="0"/>
              <a:t>1. The solution by </a:t>
            </a:r>
            <a:r>
              <a:rPr lang="en-US" dirty="0" err="1" smtClean="0"/>
              <a:t>Malpani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cache servers with load balancing.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749936"/>
            <a:ext cx="4972744" cy="3210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7007" y="5988734"/>
            <a:ext cx="542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Malpani</a:t>
            </a:r>
            <a:r>
              <a:rPr lang="en-US" sz="1200" dirty="0"/>
              <a:t>, </a:t>
            </a:r>
            <a:r>
              <a:rPr lang="en-US" sz="1200" dirty="0" err="1"/>
              <a:t>Radhika</a:t>
            </a:r>
            <a:r>
              <a:rPr lang="en-US" sz="1200" dirty="0"/>
              <a:t>, Jacob </a:t>
            </a:r>
            <a:r>
              <a:rPr lang="en-US" sz="1200" dirty="0" err="1"/>
              <a:t>Lorch</a:t>
            </a:r>
            <a:r>
              <a:rPr lang="en-US" sz="1200" dirty="0"/>
              <a:t>, and David Berger. "Making world wide web caching servers cooperate." </a:t>
            </a:r>
            <a:r>
              <a:rPr lang="en-US" sz="1200" i="1" dirty="0"/>
              <a:t>Proceedings of the Fourth International World Wide Web Conference</a:t>
            </a:r>
            <a:r>
              <a:rPr lang="en-US" sz="1200" dirty="0"/>
              <a:t>. 1995.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8900" y="2609259"/>
            <a:ext cx="4616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client chooses a master randomly.</a:t>
            </a:r>
          </a:p>
          <a:p>
            <a:pPr marL="342900" indent="-342900">
              <a:buAutoNum type="arabicPeriod"/>
            </a:pPr>
            <a:r>
              <a:rPr lang="en-US" dirty="0" smtClean="0"/>
              <a:t>If Hit: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Get &amp; Close the connection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Else: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Master multicasts to other servers.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an other has a Hit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The master redirect the client to this server.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Client gets the content from the new server.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Else: 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Timeout.  Client gets the object directly from the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064"/>
            <a:ext cx="10515600" cy="1325563"/>
          </a:xfrm>
        </p:spPr>
        <p:txBody>
          <a:bodyPr/>
          <a:lstStyle/>
          <a:p>
            <a:r>
              <a:rPr lang="en-US" dirty="0" smtClean="0"/>
              <a:t>About this approach.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9569" y="1910861"/>
            <a:ext cx="4501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Advantages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Solves the dilemma of caches themselves becoming the hot spots.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robustness (No single point of failure)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2154" y="2028092"/>
            <a:ext cx="4935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Disadvantages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As the number of caches grows, the number of messages between caches becomes unmanageable.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 better solution by </a:t>
            </a:r>
            <a:r>
              <a:rPr lang="en-US" dirty="0" err="1" smtClean="0"/>
              <a:t>Chankhunthod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Harvest Cache: using a tree of caches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31" y="2671762"/>
            <a:ext cx="3267075" cy="303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013939"/>
            <a:ext cx="4284785" cy="6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Chankhunthod</a:t>
            </a:r>
            <a:r>
              <a:rPr lang="en-US" sz="1200" dirty="0"/>
              <a:t>, </a:t>
            </a:r>
            <a:r>
              <a:rPr lang="en-US" sz="1200" dirty="0" err="1"/>
              <a:t>Anawat</a:t>
            </a:r>
            <a:r>
              <a:rPr lang="en-US" sz="1200" dirty="0"/>
              <a:t>, et al. </a:t>
            </a:r>
            <a:r>
              <a:rPr lang="en-US" sz="1200" i="1" dirty="0"/>
              <a:t>A hierarchical internet object cache</a:t>
            </a:r>
            <a:r>
              <a:rPr lang="en-US" sz="1200" dirty="0"/>
              <a:t>. No. CU-CS-766-95. COLORADO UNIV AT BOULDER DEPT OF COMPUTER SCIENCE, 1995.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93170" y="2483644"/>
            <a:ext cx="42027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 cache receives request for a URL</a:t>
            </a:r>
          </a:p>
          <a:p>
            <a:pPr marL="342900" indent="-342900">
              <a:buAutoNum type="arabicPeriod"/>
            </a:pPr>
            <a:r>
              <a:rPr lang="en-US" dirty="0" smtClean="0"/>
              <a:t>If Hit: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Serve the content.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Else: Await a UDP Hit from (a)siblings and  (b)parent: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wait_time</a:t>
            </a:r>
            <a:r>
              <a:rPr lang="en-US" dirty="0" smtClean="0"/>
              <a:t> &lt;= 2sec &amp;&amp; Hit: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Get the content from (a) or (b) whichever gave the first Hit.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Else: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Await a Hit from the home site.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approach.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9569" y="1910861"/>
            <a:ext cx="46188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Advantages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Better scalability. (</a:t>
            </a:r>
            <a:r>
              <a:rPr lang="en-US" dirty="0" smtClean="0"/>
              <a:t>A cache receives page requests only from its children and siblings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1815" y="2028092"/>
            <a:ext cx="4935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Disadvantages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Same tree is used for all pages =&gt; The root receives at least one request per every page requested of the entire tree.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even better approach by </a:t>
            </a:r>
            <a:r>
              <a:rPr lang="en-US" dirty="0" err="1" smtClean="0"/>
              <a:t>Plaxton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46" y="1922585"/>
            <a:ext cx="6776486" cy="43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approach.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846" y="1875691"/>
            <a:ext cx="4618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Advantages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Better scalability.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Each page has a different tree. The root won’t get swamped.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1815" y="2028092"/>
            <a:ext cx="4935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Disadvantages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Since this algorithm used swamping as a feature to trigger replication, in real world scenario that will cause a lot of delay (systems needs to be rebooted)</a:t>
            </a:r>
          </a:p>
          <a:p>
            <a:pPr marL="342900" indent="-342900">
              <a:buAutoNum type="arabicPeriod"/>
            </a:pPr>
            <a:r>
              <a:rPr lang="en-US" dirty="0" smtClean="0"/>
              <a:t>Algorithm also required that all communications be synchronous &amp; set of caches are know to all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460</Words>
  <Application>Microsoft Office PowerPoint</Application>
  <PresentationFormat>Widescreen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 G526 Project</vt:lpstr>
      <vt:lpstr>The problem: Internet hot spots</vt:lpstr>
      <vt:lpstr>0. Proxy caches: An earlier solution</vt:lpstr>
      <vt:lpstr>1. The solution by Malpani et al.</vt:lpstr>
      <vt:lpstr>About this approach.</vt:lpstr>
      <vt:lpstr>2. A better solution by Chankhunthod et al.</vt:lpstr>
      <vt:lpstr>About this approach.</vt:lpstr>
      <vt:lpstr>An even better approach by Plaxton et al.</vt:lpstr>
      <vt:lpstr>About this approach.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G526 Project</dc:title>
  <dc:creator>Microsoft account</dc:creator>
  <cp:lastModifiedBy>Microsoft account</cp:lastModifiedBy>
  <cp:revision>21</cp:revision>
  <dcterms:created xsi:type="dcterms:W3CDTF">2015-10-20T10:33:24Z</dcterms:created>
  <dcterms:modified xsi:type="dcterms:W3CDTF">2015-10-20T22:08:10Z</dcterms:modified>
</cp:coreProperties>
</file>