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176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4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27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82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4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6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90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90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55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4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2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8AA9-42B8-4FAB-B181-6A42DBB02723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E5C1-466D-4661-9975-660E3D48A0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hu-HU" dirty="0" err="1" smtClean="0"/>
              <a:t>ndroid</a:t>
            </a:r>
            <a:r>
              <a:rPr lang="hu-HU" dirty="0" smtClean="0"/>
              <a:t> 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 err="1" smtClean="0"/>
              <a:t>Hallgató:Boga</a:t>
            </a:r>
            <a:r>
              <a:rPr lang="hu-HU" dirty="0" smtClean="0"/>
              <a:t> Áron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614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témája és megvalósítása: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343"/>
          </a:xfrm>
        </p:spPr>
        <p:txBody>
          <a:bodyPr/>
          <a:lstStyle/>
          <a:p>
            <a:r>
              <a:rPr lang="hu-HU" dirty="0" smtClean="0"/>
              <a:t>Az applikációm filmek nyilvántartására szolgál</a:t>
            </a:r>
          </a:p>
          <a:p>
            <a:r>
              <a:rPr lang="hu-HU" dirty="0" smtClean="0"/>
              <a:t>A szerver oldalt </a:t>
            </a:r>
            <a:r>
              <a:rPr lang="hu-HU" dirty="0" err="1"/>
              <a:t>Laravel</a:t>
            </a:r>
            <a:r>
              <a:rPr lang="hu-HU" dirty="0"/>
              <a:t> </a:t>
            </a:r>
            <a:r>
              <a:rPr lang="hu-HU" dirty="0" err="1" smtClean="0"/>
              <a:t>backendel</a:t>
            </a:r>
            <a:r>
              <a:rPr lang="hu-HU" dirty="0" smtClean="0"/>
              <a:t> oldottam meg</a:t>
            </a:r>
          </a:p>
          <a:p>
            <a:r>
              <a:rPr lang="hu-HU" dirty="0" err="1" smtClean="0"/>
              <a:t>Művletek</a:t>
            </a:r>
            <a:r>
              <a:rPr lang="hu-HU" dirty="0" smtClean="0"/>
              <a:t>: </a:t>
            </a:r>
            <a:r>
              <a:rPr lang="hu-HU" dirty="0"/>
              <a:t>GET, POST, PUT, </a:t>
            </a:r>
            <a:r>
              <a:rPr lang="hu-HU" dirty="0" smtClean="0"/>
              <a:t>DELETE</a:t>
            </a:r>
          </a:p>
          <a:p>
            <a:r>
              <a:rPr lang="hu-HU" dirty="0" smtClean="0"/>
              <a:t>Általam használt elemek: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i="1" dirty="0" err="1" smtClean="0"/>
              <a:t>ListView</a:t>
            </a:r>
            <a:endParaRPr lang="hu-HU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u-HU" i="1" dirty="0" err="1" smtClean="0"/>
              <a:t>LinearLayaut</a:t>
            </a:r>
            <a:endParaRPr lang="hu-HU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u-HU" i="1" dirty="0" err="1" smtClean="0"/>
              <a:t>ConstraintLayaut</a:t>
            </a:r>
            <a:endParaRPr lang="hu-HU" i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u-HU" i="1" dirty="0" err="1" smtClean="0"/>
              <a:t>TextView</a:t>
            </a:r>
            <a:endParaRPr lang="hu-HU" i="1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081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Bemutatás: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677412" y="3447288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Ez a </a:t>
            </a:r>
            <a:r>
              <a:rPr lang="hu-HU" dirty="0" err="1" smtClean="0"/>
              <a:t>főoldal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41" y="1248204"/>
            <a:ext cx="2442485" cy="51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8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Bemutatás: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Ha rámegyünk erre a gombra: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Akkor ez jelenik meg: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Itt megkell adnunk a </a:t>
            </a:r>
            <a:r>
              <a:rPr lang="hu-HU" dirty="0" err="1" smtClean="0"/>
              <a:t>beviini</a:t>
            </a:r>
            <a:r>
              <a:rPr lang="hu-HU" dirty="0" smtClean="0"/>
              <a:t> kívánt film címét és rányomni a Mentés gombra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28" y="2447925"/>
            <a:ext cx="1447800" cy="5905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35" y="1279017"/>
            <a:ext cx="3981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Bemutatás: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visszamegyünk és rákattintunk a                      gombra</a:t>
            </a:r>
          </a:p>
          <a:p>
            <a:r>
              <a:rPr lang="hu-HU" dirty="0" smtClean="0"/>
              <a:t>Ez fog megjelenni: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99" y="1905571"/>
            <a:ext cx="933450" cy="5048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42" y="2606040"/>
            <a:ext cx="3630619" cy="38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4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Bemutatás: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rákattintunk egyik Filmre ez jön elő: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Itt tudjuk módosítani vagy törölni a filmet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82" y="946785"/>
            <a:ext cx="4076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8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99</Words>
  <Application>Microsoft Office PowerPoint</Application>
  <PresentationFormat>Szélesvásznú</PresentationFormat>
  <Paragraphs>35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Office-téma</vt:lpstr>
      <vt:lpstr>Android Projekt</vt:lpstr>
      <vt:lpstr>Projekt témája és megvalósítása:</vt:lpstr>
      <vt:lpstr>Bemutatás:</vt:lpstr>
      <vt:lpstr>Bemutatás:</vt:lpstr>
      <vt:lpstr>Bemutatás:</vt:lpstr>
      <vt:lpstr>Bemutatás: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Projekt</dc:title>
  <dc:creator>bogaaronka@gmail.com</dc:creator>
  <cp:lastModifiedBy>bogaaronka@gmail.com</cp:lastModifiedBy>
  <cp:revision>6</cp:revision>
  <dcterms:created xsi:type="dcterms:W3CDTF">2022-01-26T12:19:25Z</dcterms:created>
  <dcterms:modified xsi:type="dcterms:W3CDTF">2022-01-26T18:12:24Z</dcterms:modified>
</cp:coreProperties>
</file>