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790"/>
    <a:srgbClr val="9AB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1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51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8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3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5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1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6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8616-9C3B-4DB9-85C3-A8F2173B180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0E7E-4162-49DF-8BFD-020A3637CD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3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5156" y="1270318"/>
            <a:ext cx="4361687" cy="1200329"/>
          </a:xfrm>
          <a:prstGeom prst="rect">
            <a:avLst/>
          </a:prstGeom>
          <a:solidFill>
            <a:srgbClr val="9ABD4F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название проекта:</a:t>
            </a:r>
          </a:p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КОШКОШИЗА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8856" y="5519043"/>
            <a:ext cx="4831404" cy="923330"/>
          </a:xfrm>
          <a:prstGeom prst="rect">
            <a:avLst/>
          </a:prstGeom>
          <a:solidFill>
            <a:srgbClr val="9ABD4F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ФИО автора: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Богапова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Алия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Рустемовна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69"/>
          </a:xfrm>
        </p:spPr>
      </p:pic>
      <p:sp>
        <p:nvSpPr>
          <p:cNvPr id="5" name="TextBox 4"/>
          <p:cNvSpPr txBox="1"/>
          <p:nvPr/>
        </p:nvSpPr>
        <p:spPr>
          <a:xfrm>
            <a:off x="2596896" y="1847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295013" y="1159557"/>
            <a:ext cx="2440686" cy="1508105"/>
          </a:xfrm>
          <a:prstGeom prst="rect">
            <a:avLst/>
          </a:prstGeom>
          <a:solidFill>
            <a:srgbClr val="FA479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algn="ctr"/>
            <a:endParaRPr lang="ru-RU" sz="2800" b="1" dirty="0" smtClean="0"/>
          </a:p>
          <a:p>
            <a:pPr algn="ctr"/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6740" y="1644089"/>
            <a:ext cx="5057232" cy="1754326"/>
          </a:xfrm>
          <a:prstGeom prst="rect">
            <a:avLst/>
          </a:prstGeom>
          <a:solidFill>
            <a:srgbClr val="FA479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r>
              <a:rPr lang="ru-RU" b="1" dirty="0" smtClean="0"/>
              <a:t>: </a:t>
            </a:r>
            <a:endParaRPr lang="en-US" b="1" dirty="0" smtClean="0"/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Такая игра необходима для людей. Она         </a:t>
            </a:r>
          </a:p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поднимает настроение и даже лечит от  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депрессии.</a:t>
            </a:r>
          </a:p>
          <a:p>
            <a:pPr algn="ctr"/>
            <a:r>
              <a:rPr lang="ru-RU" b="1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26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69"/>
            <a:ext cx="12192000" cy="68604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3187" y="566409"/>
            <a:ext cx="5507550" cy="1384995"/>
          </a:xfrm>
          <a:prstGeom prst="rect">
            <a:avLst/>
          </a:prstGeom>
          <a:solidFill>
            <a:srgbClr val="FA479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32226" y="1077812"/>
            <a:ext cx="7229475" cy="4154984"/>
          </a:xfrm>
          <a:prstGeom prst="rect">
            <a:avLst/>
          </a:prstGeom>
          <a:solidFill>
            <a:srgbClr val="FA479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(классы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Tile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Player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Fire</a:t>
            </a:r>
            <a:endParaRPr lang="ru-RU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Candy_gained</a:t>
            </a:r>
            <a:endParaRPr lang="ru-RU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Candy</a:t>
            </a:r>
            <a:endParaRPr lang="ru-RU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Score</a:t>
            </a:r>
            <a:endParaRPr lang="ru-RU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AnimatedSprite</a:t>
            </a:r>
            <a:endParaRPr lang="ru-RU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279169" y="4342613"/>
            <a:ext cx="4335587" cy="2585323"/>
          </a:xfrm>
          <a:prstGeom prst="rect">
            <a:avLst/>
          </a:prstGeom>
          <a:solidFill>
            <a:srgbClr val="FA4790"/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</a:t>
            </a:r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ru-R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</a:t>
            </a:r>
            <a:r>
              <a:rPr 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-sys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0392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</Words>
  <Application>Microsoft Office PowerPoint</Application>
  <PresentationFormat>Широкоэкранный</PresentationFormat>
  <Paragraphs>36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6</cp:revision>
  <dcterms:created xsi:type="dcterms:W3CDTF">2022-01-09T15:18:06Z</dcterms:created>
  <dcterms:modified xsi:type="dcterms:W3CDTF">2022-01-09T16:38:32Z</dcterms:modified>
</cp:coreProperties>
</file>