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2" r:id="rId1"/>
    <p:sldMasterId id="2147483884" r:id="rId2"/>
    <p:sldMasterId id="2147483896" r:id="rId3"/>
  </p:sldMasterIdLst>
  <p:notesMasterIdLst>
    <p:notesMasterId r:id="rId42"/>
  </p:notesMasterIdLst>
  <p:sldIdLst>
    <p:sldId id="256" r:id="rId4"/>
    <p:sldId id="321" r:id="rId5"/>
    <p:sldId id="306" r:id="rId6"/>
    <p:sldId id="303" r:id="rId7"/>
    <p:sldId id="304" r:id="rId8"/>
    <p:sldId id="258" r:id="rId9"/>
    <p:sldId id="264" r:id="rId10"/>
    <p:sldId id="265" r:id="rId11"/>
    <p:sldId id="266" r:id="rId12"/>
    <p:sldId id="259" r:id="rId13"/>
    <p:sldId id="307" r:id="rId14"/>
    <p:sldId id="308" r:id="rId15"/>
    <p:sldId id="322" r:id="rId16"/>
    <p:sldId id="320" r:id="rId17"/>
    <p:sldId id="263" r:id="rId18"/>
    <p:sldId id="293" r:id="rId19"/>
    <p:sldId id="294" r:id="rId20"/>
    <p:sldId id="310" r:id="rId21"/>
    <p:sldId id="317" r:id="rId22"/>
    <p:sldId id="314" r:id="rId23"/>
    <p:sldId id="319" r:id="rId24"/>
    <p:sldId id="311" r:id="rId25"/>
    <p:sldId id="270" r:id="rId26"/>
    <p:sldId id="275" r:id="rId27"/>
    <p:sldId id="300" r:id="rId28"/>
    <p:sldId id="316" r:id="rId29"/>
    <p:sldId id="301" r:id="rId30"/>
    <p:sldId id="302" r:id="rId31"/>
    <p:sldId id="323" r:id="rId32"/>
    <p:sldId id="315" r:id="rId33"/>
    <p:sldId id="278" r:id="rId34"/>
    <p:sldId id="318" r:id="rId35"/>
    <p:sldId id="290" r:id="rId36"/>
    <p:sldId id="291" r:id="rId37"/>
    <p:sldId id="292" r:id="rId38"/>
    <p:sldId id="305" r:id="rId39"/>
    <p:sldId id="289" r:id="rId40"/>
    <p:sldId id="281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11"/>
    <p:restoredTop sz="87848"/>
  </p:normalViewPr>
  <p:slideViewPr>
    <p:cSldViewPr snapToGrid="0" snapToObjects="1">
      <p:cViewPr>
        <p:scale>
          <a:sx n="109" d="100"/>
          <a:sy n="109" d="100"/>
        </p:scale>
        <p:origin x="14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885C52-55C6-5147-B206-B98CBC72B84A}" type="doc">
      <dgm:prSet loTypeId="urn:microsoft.com/office/officeart/2005/8/layout/hChevron3" loCatId="" qsTypeId="urn:microsoft.com/office/officeart/2005/8/quickstyle/simple4" qsCatId="simple" csTypeId="urn:microsoft.com/office/officeart/2005/8/colors/accent1_2" csCatId="accent1" phldr="1"/>
      <dgm:spPr/>
    </dgm:pt>
    <dgm:pt modelId="{1FDEA344-228F-5E49-919A-ACDBB5576235}">
      <dgm:prSet phldrT="[Text]"/>
      <dgm:spPr/>
      <dgm:t>
        <a:bodyPr/>
        <a:lstStyle/>
        <a:p>
          <a:r>
            <a:rPr lang="en-US" dirty="0" smtClean="0"/>
            <a:t>ORM</a:t>
          </a:r>
          <a:endParaRPr lang="en-US" dirty="0"/>
        </a:p>
      </dgm:t>
    </dgm:pt>
    <dgm:pt modelId="{A10760E7-FA00-D745-86FD-753E99F1C0D8}" type="parTrans" cxnId="{0F5FCF35-1602-6C45-B190-797852002595}">
      <dgm:prSet/>
      <dgm:spPr/>
      <dgm:t>
        <a:bodyPr/>
        <a:lstStyle/>
        <a:p>
          <a:endParaRPr lang="en-US"/>
        </a:p>
      </dgm:t>
    </dgm:pt>
    <dgm:pt modelId="{F59834F9-7090-D54A-AC21-3D7E339F16AA}" type="sibTrans" cxnId="{0F5FCF35-1602-6C45-B190-797852002595}">
      <dgm:prSet/>
      <dgm:spPr/>
      <dgm:t>
        <a:bodyPr/>
        <a:lstStyle/>
        <a:p>
          <a:endParaRPr lang="en-US"/>
        </a:p>
      </dgm:t>
    </dgm:pt>
    <dgm:pt modelId="{27D8426B-07B9-E14A-AB33-B767CDBAC9CB}">
      <dgm:prSet phldrT="[Text]"/>
      <dgm:spPr/>
      <dgm:t>
        <a:bodyPr/>
        <a:lstStyle/>
        <a:p>
          <a:r>
            <a:rPr lang="en-US" dirty="0" smtClean="0"/>
            <a:t>API</a:t>
          </a:r>
          <a:endParaRPr lang="en-US" dirty="0"/>
        </a:p>
      </dgm:t>
    </dgm:pt>
    <dgm:pt modelId="{2A475902-C38D-5643-BCA4-8ADF0EBE82F5}" type="parTrans" cxnId="{33EC6ECD-F045-4741-B0D4-DA86A0D0B6CE}">
      <dgm:prSet/>
      <dgm:spPr/>
      <dgm:t>
        <a:bodyPr/>
        <a:lstStyle/>
        <a:p>
          <a:endParaRPr lang="en-US"/>
        </a:p>
      </dgm:t>
    </dgm:pt>
    <dgm:pt modelId="{FCAF8C1F-6258-764F-BE89-5F6B2C9BD980}" type="sibTrans" cxnId="{33EC6ECD-F045-4741-B0D4-DA86A0D0B6CE}">
      <dgm:prSet/>
      <dgm:spPr/>
      <dgm:t>
        <a:bodyPr/>
        <a:lstStyle/>
        <a:p>
          <a:endParaRPr lang="en-US"/>
        </a:p>
      </dgm:t>
    </dgm:pt>
    <dgm:pt modelId="{085BE97E-E58A-B34F-9B8E-178F6A0B6B53}">
      <dgm:prSet phldrT="[Text]"/>
      <dgm:spPr/>
      <dgm:t>
        <a:bodyPr/>
        <a:lstStyle/>
        <a:p>
          <a:r>
            <a:rPr lang="en-US" dirty="0" smtClean="0"/>
            <a:t>Component fetch</a:t>
          </a:r>
        </a:p>
      </dgm:t>
    </dgm:pt>
    <dgm:pt modelId="{9FC47EE4-9B75-A14B-8304-01E573438883}" type="parTrans" cxnId="{049911B3-A33F-2140-859D-F3F486CCD274}">
      <dgm:prSet/>
      <dgm:spPr/>
      <dgm:t>
        <a:bodyPr/>
        <a:lstStyle/>
        <a:p>
          <a:endParaRPr lang="en-US"/>
        </a:p>
      </dgm:t>
    </dgm:pt>
    <dgm:pt modelId="{FE270392-4B1D-B549-AFEE-50511402F0D4}" type="sibTrans" cxnId="{049911B3-A33F-2140-859D-F3F486CCD274}">
      <dgm:prSet/>
      <dgm:spPr/>
      <dgm:t>
        <a:bodyPr/>
        <a:lstStyle/>
        <a:p>
          <a:endParaRPr lang="en-US"/>
        </a:p>
      </dgm:t>
    </dgm:pt>
    <dgm:pt modelId="{39035B08-090B-C848-B88B-B3562854838D}">
      <dgm:prSet/>
      <dgm:spPr/>
      <dgm:t>
        <a:bodyPr/>
        <a:lstStyle/>
        <a:p>
          <a:r>
            <a:rPr lang="en-US" dirty="0" smtClean="0"/>
            <a:t>Component UI</a:t>
          </a:r>
          <a:endParaRPr lang="en-US" dirty="0"/>
        </a:p>
      </dgm:t>
    </dgm:pt>
    <dgm:pt modelId="{21C13103-41E5-C04B-A289-30E7DEE91D60}" type="parTrans" cxnId="{159BA60D-7974-F442-B90B-CB70D55864B1}">
      <dgm:prSet/>
      <dgm:spPr/>
      <dgm:t>
        <a:bodyPr/>
        <a:lstStyle/>
        <a:p>
          <a:endParaRPr lang="en-US"/>
        </a:p>
      </dgm:t>
    </dgm:pt>
    <dgm:pt modelId="{D7A4C612-6B26-3D4D-B3EB-544C65CC29D2}" type="sibTrans" cxnId="{159BA60D-7974-F442-B90B-CB70D55864B1}">
      <dgm:prSet/>
      <dgm:spPr/>
      <dgm:t>
        <a:bodyPr/>
        <a:lstStyle/>
        <a:p>
          <a:endParaRPr lang="en-US"/>
        </a:p>
      </dgm:t>
    </dgm:pt>
    <dgm:pt modelId="{0DF12DFB-7D1E-4745-B9D9-6242B8A9A2B1}" type="pres">
      <dgm:prSet presAssocID="{96885C52-55C6-5147-B206-B98CBC72B84A}" presName="Name0" presStyleCnt="0">
        <dgm:presLayoutVars>
          <dgm:dir/>
          <dgm:resizeHandles val="exact"/>
        </dgm:presLayoutVars>
      </dgm:prSet>
      <dgm:spPr/>
    </dgm:pt>
    <dgm:pt modelId="{A0F2C065-2E1B-234F-8E56-699E9A90F1F2}" type="pres">
      <dgm:prSet presAssocID="{1FDEA344-228F-5E49-919A-ACDBB5576235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0A2E7E-5C93-3448-97DF-7F8C7B108796}" type="pres">
      <dgm:prSet presAssocID="{F59834F9-7090-D54A-AC21-3D7E339F16AA}" presName="parSpace" presStyleCnt="0"/>
      <dgm:spPr/>
    </dgm:pt>
    <dgm:pt modelId="{8A5D4254-9DA7-5640-95A2-4406135767C1}" type="pres">
      <dgm:prSet presAssocID="{27D8426B-07B9-E14A-AB33-B767CDBAC9C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C5DCC-0236-794A-8597-EC2CF67E99FC}" type="pres">
      <dgm:prSet presAssocID="{FCAF8C1F-6258-764F-BE89-5F6B2C9BD980}" presName="parSpace" presStyleCnt="0"/>
      <dgm:spPr/>
    </dgm:pt>
    <dgm:pt modelId="{7099D279-C52A-0D45-B21F-9CE479825FF0}" type="pres">
      <dgm:prSet presAssocID="{085BE97E-E58A-B34F-9B8E-178F6A0B6B53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3C2423-E52B-CA4C-BC44-838E78D77D27}" type="pres">
      <dgm:prSet presAssocID="{FE270392-4B1D-B549-AFEE-50511402F0D4}" presName="parSpace" presStyleCnt="0"/>
      <dgm:spPr/>
    </dgm:pt>
    <dgm:pt modelId="{1CF0D249-5AFF-6445-A6E5-EFBC99863631}" type="pres">
      <dgm:prSet presAssocID="{39035B08-090B-C848-B88B-B3562854838D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E23818F-10C4-CC4A-9A56-46976ABA6511}" type="presOf" srcId="{39035B08-090B-C848-B88B-B3562854838D}" destId="{1CF0D249-5AFF-6445-A6E5-EFBC99863631}" srcOrd="0" destOrd="0" presId="urn:microsoft.com/office/officeart/2005/8/layout/hChevron3"/>
    <dgm:cxn modelId="{DB37071C-0289-3C46-86B0-1BF4CF9DFFEE}" type="presOf" srcId="{96885C52-55C6-5147-B206-B98CBC72B84A}" destId="{0DF12DFB-7D1E-4745-B9D9-6242B8A9A2B1}" srcOrd="0" destOrd="0" presId="urn:microsoft.com/office/officeart/2005/8/layout/hChevron3"/>
    <dgm:cxn modelId="{0F5FCF35-1602-6C45-B190-797852002595}" srcId="{96885C52-55C6-5147-B206-B98CBC72B84A}" destId="{1FDEA344-228F-5E49-919A-ACDBB5576235}" srcOrd="0" destOrd="0" parTransId="{A10760E7-FA00-D745-86FD-753E99F1C0D8}" sibTransId="{F59834F9-7090-D54A-AC21-3D7E339F16AA}"/>
    <dgm:cxn modelId="{40D9A721-2502-3E46-983B-A1C0FFE29C60}" type="presOf" srcId="{27D8426B-07B9-E14A-AB33-B767CDBAC9CB}" destId="{8A5D4254-9DA7-5640-95A2-4406135767C1}" srcOrd="0" destOrd="0" presId="urn:microsoft.com/office/officeart/2005/8/layout/hChevron3"/>
    <dgm:cxn modelId="{8788E6E6-28E6-3140-AE76-4E5AC13CEF52}" type="presOf" srcId="{085BE97E-E58A-B34F-9B8E-178F6A0B6B53}" destId="{7099D279-C52A-0D45-B21F-9CE479825FF0}" srcOrd="0" destOrd="0" presId="urn:microsoft.com/office/officeart/2005/8/layout/hChevron3"/>
    <dgm:cxn modelId="{471C66B4-E632-6E4A-8C7D-230C3E38D122}" type="presOf" srcId="{1FDEA344-228F-5E49-919A-ACDBB5576235}" destId="{A0F2C065-2E1B-234F-8E56-699E9A90F1F2}" srcOrd="0" destOrd="0" presId="urn:microsoft.com/office/officeart/2005/8/layout/hChevron3"/>
    <dgm:cxn modelId="{33EC6ECD-F045-4741-B0D4-DA86A0D0B6CE}" srcId="{96885C52-55C6-5147-B206-B98CBC72B84A}" destId="{27D8426B-07B9-E14A-AB33-B767CDBAC9CB}" srcOrd="1" destOrd="0" parTransId="{2A475902-C38D-5643-BCA4-8ADF0EBE82F5}" sibTransId="{FCAF8C1F-6258-764F-BE89-5F6B2C9BD980}"/>
    <dgm:cxn modelId="{049911B3-A33F-2140-859D-F3F486CCD274}" srcId="{96885C52-55C6-5147-B206-B98CBC72B84A}" destId="{085BE97E-E58A-B34F-9B8E-178F6A0B6B53}" srcOrd="2" destOrd="0" parTransId="{9FC47EE4-9B75-A14B-8304-01E573438883}" sibTransId="{FE270392-4B1D-B549-AFEE-50511402F0D4}"/>
    <dgm:cxn modelId="{159BA60D-7974-F442-B90B-CB70D55864B1}" srcId="{96885C52-55C6-5147-B206-B98CBC72B84A}" destId="{39035B08-090B-C848-B88B-B3562854838D}" srcOrd="3" destOrd="0" parTransId="{21C13103-41E5-C04B-A289-30E7DEE91D60}" sibTransId="{D7A4C612-6B26-3D4D-B3EB-544C65CC29D2}"/>
    <dgm:cxn modelId="{5B3B36E5-0429-5345-847E-405D99F66007}" type="presParOf" srcId="{0DF12DFB-7D1E-4745-B9D9-6242B8A9A2B1}" destId="{A0F2C065-2E1B-234F-8E56-699E9A90F1F2}" srcOrd="0" destOrd="0" presId="urn:microsoft.com/office/officeart/2005/8/layout/hChevron3"/>
    <dgm:cxn modelId="{E1AC1D0A-4808-D242-8BA0-68287CA80225}" type="presParOf" srcId="{0DF12DFB-7D1E-4745-B9D9-6242B8A9A2B1}" destId="{540A2E7E-5C93-3448-97DF-7F8C7B108796}" srcOrd="1" destOrd="0" presId="urn:microsoft.com/office/officeart/2005/8/layout/hChevron3"/>
    <dgm:cxn modelId="{2445F214-A56B-944A-8E31-7F5D7A362BAC}" type="presParOf" srcId="{0DF12DFB-7D1E-4745-B9D9-6242B8A9A2B1}" destId="{8A5D4254-9DA7-5640-95A2-4406135767C1}" srcOrd="2" destOrd="0" presId="urn:microsoft.com/office/officeart/2005/8/layout/hChevron3"/>
    <dgm:cxn modelId="{BDEB0517-9BF1-3841-9612-D7B341D93987}" type="presParOf" srcId="{0DF12DFB-7D1E-4745-B9D9-6242B8A9A2B1}" destId="{EDCC5DCC-0236-794A-8597-EC2CF67E99FC}" srcOrd="3" destOrd="0" presId="urn:microsoft.com/office/officeart/2005/8/layout/hChevron3"/>
    <dgm:cxn modelId="{C8D5444C-4B0D-3945-AD04-CE997D288FA8}" type="presParOf" srcId="{0DF12DFB-7D1E-4745-B9D9-6242B8A9A2B1}" destId="{7099D279-C52A-0D45-B21F-9CE479825FF0}" srcOrd="4" destOrd="0" presId="urn:microsoft.com/office/officeart/2005/8/layout/hChevron3"/>
    <dgm:cxn modelId="{8791EEA5-AF1F-694B-B062-9AB4E35D103B}" type="presParOf" srcId="{0DF12DFB-7D1E-4745-B9D9-6242B8A9A2B1}" destId="{D63C2423-E52B-CA4C-BC44-838E78D77D27}" srcOrd="5" destOrd="0" presId="urn:microsoft.com/office/officeart/2005/8/layout/hChevron3"/>
    <dgm:cxn modelId="{7F7B5C57-3A84-EC45-8A1F-599618559F8F}" type="presParOf" srcId="{0DF12DFB-7D1E-4745-B9D9-6242B8A9A2B1}" destId="{1CF0D249-5AFF-6445-A6E5-EFBC99863631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46FE06-5BFF-FA48-82FA-27C3368EF412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BFD7DA-15AB-7940-80AA-AE5655643A96}">
      <dgm:prSet phldrT="[Text]" custT="1"/>
      <dgm:spPr/>
      <dgm:t>
        <a:bodyPr/>
        <a:lstStyle/>
        <a:p>
          <a:r>
            <a:rPr lang="en-US" sz="2400" dirty="0" smtClean="0"/>
            <a:t>HTTP</a:t>
          </a:r>
          <a:r>
            <a:rPr lang="en-US" sz="2400" baseline="0" dirty="0" smtClean="0"/>
            <a:t> Listener</a:t>
          </a:r>
          <a:endParaRPr lang="en-US" sz="2400" dirty="0"/>
        </a:p>
      </dgm:t>
    </dgm:pt>
    <dgm:pt modelId="{0615F1D1-76A3-2A4F-8D94-027AE743D037}" type="parTrans" cxnId="{7C32D0C8-B570-304E-8473-DC8421EDF608}">
      <dgm:prSet/>
      <dgm:spPr/>
      <dgm:t>
        <a:bodyPr/>
        <a:lstStyle/>
        <a:p>
          <a:endParaRPr lang="en-US"/>
        </a:p>
      </dgm:t>
    </dgm:pt>
    <dgm:pt modelId="{E061BC18-E521-454B-BF61-11A14509D6F9}" type="sibTrans" cxnId="{7C32D0C8-B570-304E-8473-DC8421EDF608}">
      <dgm:prSet/>
      <dgm:spPr/>
      <dgm:t>
        <a:bodyPr/>
        <a:lstStyle/>
        <a:p>
          <a:endParaRPr lang="en-US"/>
        </a:p>
      </dgm:t>
    </dgm:pt>
    <dgm:pt modelId="{70F7C36A-148C-2549-BDFD-3F09976CB37C}">
      <dgm:prSet phldrT="[Text]" custT="1"/>
      <dgm:spPr/>
      <dgm:t>
        <a:bodyPr/>
        <a:lstStyle/>
        <a:p>
          <a:r>
            <a:rPr lang="en-US" sz="1800" dirty="0" smtClean="0"/>
            <a:t>GET /</a:t>
          </a:r>
          <a:r>
            <a:rPr lang="en-US" sz="1800" dirty="0" err="1" smtClean="0"/>
            <a:t>users.json</a:t>
          </a:r>
          <a:endParaRPr lang="en-US" sz="1800" dirty="0"/>
        </a:p>
      </dgm:t>
    </dgm:pt>
    <dgm:pt modelId="{515C8A77-37E1-8347-A1F7-0C8D93B97994}" type="parTrans" cxnId="{432A5043-0A95-5144-9BC8-2C9A53726A1D}">
      <dgm:prSet/>
      <dgm:spPr/>
      <dgm:t>
        <a:bodyPr/>
        <a:lstStyle/>
        <a:p>
          <a:endParaRPr lang="en-US"/>
        </a:p>
      </dgm:t>
    </dgm:pt>
    <dgm:pt modelId="{0520145A-43E2-7B4D-B56C-0E9F4B09F2CC}" type="sibTrans" cxnId="{432A5043-0A95-5144-9BC8-2C9A53726A1D}">
      <dgm:prSet/>
      <dgm:spPr/>
      <dgm:t>
        <a:bodyPr/>
        <a:lstStyle/>
        <a:p>
          <a:endParaRPr lang="en-US"/>
        </a:p>
      </dgm:t>
    </dgm:pt>
    <dgm:pt modelId="{26341931-0436-C340-B893-58DEC7F69E26}">
      <dgm:prSet phldrT="[Text]" custT="1"/>
      <dgm:spPr/>
      <dgm:t>
        <a:bodyPr/>
        <a:lstStyle/>
        <a:p>
          <a:r>
            <a:rPr lang="en-US" sz="2000" dirty="0" smtClean="0"/>
            <a:t>login()</a:t>
          </a:r>
          <a:endParaRPr lang="en-US" sz="2000" dirty="0"/>
        </a:p>
      </dgm:t>
    </dgm:pt>
    <dgm:pt modelId="{118152CD-847B-9F4A-981D-0710910463B5}" type="parTrans" cxnId="{1E9A28FA-83B1-4746-8B54-49F21406DEF3}">
      <dgm:prSet/>
      <dgm:spPr/>
      <dgm:t>
        <a:bodyPr/>
        <a:lstStyle/>
        <a:p>
          <a:endParaRPr lang="en-US"/>
        </a:p>
      </dgm:t>
    </dgm:pt>
    <dgm:pt modelId="{4C565344-2511-5B4E-A5D7-867CFDD84013}" type="sibTrans" cxnId="{1E9A28FA-83B1-4746-8B54-49F21406DEF3}">
      <dgm:prSet/>
      <dgm:spPr/>
      <dgm:t>
        <a:bodyPr/>
        <a:lstStyle/>
        <a:p>
          <a:endParaRPr lang="en-US"/>
        </a:p>
      </dgm:t>
    </dgm:pt>
    <dgm:pt modelId="{5C94E684-1BC8-8A47-A3C1-6CAD3E6BC9B9}">
      <dgm:prSet phldrT="[Text]" custT="1"/>
      <dgm:spPr/>
      <dgm:t>
        <a:bodyPr/>
        <a:lstStyle/>
        <a:p>
          <a:r>
            <a:rPr lang="en-US" sz="2000" dirty="0" smtClean="0"/>
            <a:t>logout()</a:t>
          </a:r>
          <a:endParaRPr lang="en-US" sz="2000" dirty="0"/>
        </a:p>
      </dgm:t>
    </dgm:pt>
    <dgm:pt modelId="{8A33C7F2-A243-F643-ABD8-03DA31524F69}" type="parTrans" cxnId="{BE381D00-764D-D349-9E7A-ECAAC6CA2D40}">
      <dgm:prSet/>
      <dgm:spPr/>
      <dgm:t>
        <a:bodyPr/>
        <a:lstStyle/>
        <a:p>
          <a:endParaRPr lang="en-US"/>
        </a:p>
      </dgm:t>
    </dgm:pt>
    <dgm:pt modelId="{2FEADAFE-9F14-FD41-A8C3-E11B24643536}" type="sibTrans" cxnId="{BE381D00-764D-D349-9E7A-ECAAC6CA2D40}">
      <dgm:prSet/>
      <dgm:spPr/>
      <dgm:t>
        <a:bodyPr/>
        <a:lstStyle/>
        <a:p>
          <a:endParaRPr lang="en-US"/>
        </a:p>
      </dgm:t>
    </dgm:pt>
    <dgm:pt modelId="{6C0198F5-BBB2-9F49-A523-F31A1B1A2742}">
      <dgm:prSet phldrT="[Text]" custT="1"/>
      <dgm:spPr/>
      <dgm:t>
        <a:bodyPr/>
        <a:lstStyle/>
        <a:p>
          <a:r>
            <a:rPr lang="en-US" sz="1800" dirty="0" smtClean="0"/>
            <a:t>DELETE</a:t>
          </a:r>
          <a:br>
            <a:rPr lang="en-US" sz="1800" dirty="0" smtClean="0"/>
          </a:br>
          <a:r>
            <a:rPr lang="en-US" sz="1800" dirty="0" smtClean="0"/>
            <a:t>/</a:t>
          </a:r>
          <a:r>
            <a:rPr lang="en-US" sz="1800" dirty="0" err="1" smtClean="0"/>
            <a:t>reviews.json</a:t>
          </a:r>
          <a:endParaRPr lang="en-US" sz="1800" dirty="0"/>
        </a:p>
      </dgm:t>
    </dgm:pt>
    <dgm:pt modelId="{90E5D862-3758-1147-BB56-D1F7DF8E7AE6}" type="parTrans" cxnId="{31ABFB2B-4C79-8B41-9208-93ABF9B8292D}">
      <dgm:prSet/>
      <dgm:spPr/>
      <dgm:t>
        <a:bodyPr/>
        <a:lstStyle/>
        <a:p>
          <a:endParaRPr lang="en-US"/>
        </a:p>
      </dgm:t>
    </dgm:pt>
    <dgm:pt modelId="{8A15FAFE-F971-EF4E-8EAF-663416989D46}" type="sibTrans" cxnId="{31ABFB2B-4C79-8B41-9208-93ABF9B8292D}">
      <dgm:prSet/>
      <dgm:spPr/>
      <dgm:t>
        <a:bodyPr/>
        <a:lstStyle/>
        <a:p>
          <a:endParaRPr lang="en-US"/>
        </a:p>
      </dgm:t>
    </dgm:pt>
    <dgm:pt modelId="{2E8A6687-7BC3-2A40-910E-E336D2FDAE72}">
      <dgm:prSet phldrT="[Text]" custT="1"/>
      <dgm:spPr/>
      <dgm:t>
        <a:bodyPr/>
        <a:lstStyle/>
        <a:p>
          <a:r>
            <a:rPr lang="en-US" sz="2000" dirty="0" err="1" smtClean="0"/>
            <a:t>addReview</a:t>
          </a:r>
          <a:r>
            <a:rPr lang="en-US" sz="2000" dirty="0" smtClean="0"/>
            <a:t>()</a:t>
          </a:r>
          <a:endParaRPr lang="en-US" sz="2000" dirty="0"/>
        </a:p>
      </dgm:t>
    </dgm:pt>
    <dgm:pt modelId="{4EEF697C-8079-BB49-AE30-E038FB38E9F0}" type="parTrans" cxnId="{88C587DE-F298-F24C-86BB-0DB455863D2A}">
      <dgm:prSet/>
      <dgm:spPr/>
      <dgm:t>
        <a:bodyPr/>
        <a:lstStyle/>
        <a:p>
          <a:endParaRPr lang="en-US"/>
        </a:p>
      </dgm:t>
    </dgm:pt>
    <dgm:pt modelId="{1AEE9937-15B0-D640-8ACE-F92C60ABA7DD}" type="sibTrans" cxnId="{88C587DE-F298-F24C-86BB-0DB455863D2A}">
      <dgm:prSet/>
      <dgm:spPr/>
      <dgm:t>
        <a:bodyPr/>
        <a:lstStyle/>
        <a:p>
          <a:endParaRPr lang="en-US"/>
        </a:p>
      </dgm:t>
    </dgm:pt>
    <dgm:pt modelId="{150860DC-D17D-1A47-922E-B2E0FF9E2D8B}">
      <dgm:prSet phldrT="[Text]"/>
      <dgm:spPr/>
      <dgm:t>
        <a:bodyPr/>
        <a:lstStyle/>
        <a:p>
          <a:r>
            <a:rPr lang="en-US" dirty="0" smtClean="0"/>
            <a:t>Express</a:t>
          </a:r>
          <a:endParaRPr lang="en-US" dirty="0"/>
        </a:p>
      </dgm:t>
    </dgm:pt>
    <dgm:pt modelId="{65321017-474E-BD45-8C26-01B4C55CE945}" type="parTrans" cxnId="{B27963AB-600D-2E4F-A8E6-E411F1C976A6}">
      <dgm:prSet/>
      <dgm:spPr/>
      <dgm:t>
        <a:bodyPr/>
        <a:lstStyle/>
        <a:p>
          <a:endParaRPr lang="en-US"/>
        </a:p>
      </dgm:t>
    </dgm:pt>
    <dgm:pt modelId="{6EDF909B-ED1D-7843-9656-457808784D57}" type="sibTrans" cxnId="{B27963AB-600D-2E4F-A8E6-E411F1C976A6}">
      <dgm:prSet/>
      <dgm:spPr/>
      <dgm:t>
        <a:bodyPr/>
        <a:lstStyle/>
        <a:p>
          <a:endParaRPr lang="en-US"/>
        </a:p>
      </dgm:t>
    </dgm:pt>
    <dgm:pt modelId="{DCEA0723-EB6D-7741-B97B-7B51A465274D}">
      <dgm:prSet phldrT="[Text]"/>
      <dgm:spPr/>
      <dgm:t>
        <a:bodyPr/>
        <a:lstStyle/>
        <a:p>
          <a:r>
            <a:rPr lang="en-US" dirty="0" smtClean="0"/>
            <a:t>Router</a:t>
          </a:r>
          <a:endParaRPr lang="en-US" dirty="0"/>
        </a:p>
      </dgm:t>
    </dgm:pt>
    <dgm:pt modelId="{F14B5869-9A4B-AC4F-978A-29696CA1CD2F}" type="parTrans" cxnId="{E4EACE02-1C7B-234C-BE36-F8834C76C4CC}">
      <dgm:prSet/>
      <dgm:spPr/>
      <dgm:t>
        <a:bodyPr/>
        <a:lstStyle/>
        <a:p>
          <a:endParaRPr lang="en-US"/>
        </a:p>
      </dgm:t>
    </dgm:pt>
    <dgm:pt modelId="{435A63E2-4002-574F-BC2E-7A471376C31A}" type="sibTrans" cxnId="{E4EACE02-1C7B-234C-BE36-F8834C76C4CC}">
      <dgm:prSet/>
      <dgm:spPr/>
      <dgm:t>
        <a:bodyPr/>
        <a:lstStyle/>
        <a:p>
          <a:endParaRPr lang="en-US"/>
        </a:p>
      </dgm:t>
    </dgm:pt>
    <dgm:pt modelId="{5EBC22A2-7D11-C74D-8FEC-EBF64DD6AE5C}">
      <dgm:prSet phldrT="[Text]"/>
      <dgm:spPr/>
      <dgm:t>
        <a:bodyPr/>
        <a:lstStyle/>
        <a:p>
          <a:r>
            <a:rPr lang="en-US" dirty="0" smtClean="0"/>
            <a:t>API</a:t>
          </a:r>
          <a:endParaRPr lang="en-US" dirty="0"/>
        </a:p>
      </dgm:t>
    </dgm:pt>
    <dgm:pt modelId="{E2D542A9-EEC0-C749-8A0E-6BAFA5E92D75}" type="parTrans" cxnId="{88DA217E-F641-A349-8BEB-67213A3D8191}">
      <dgm:prSet/>
      <dgm:spPr/>
      <dgm:t>
        <a:bodyPr/>
        <a:lstStyle/>
        <a:p>
          <a:endParaRPr lang="en-US"/>
        </a:p>
      </dgm:t>
    </dgm:pt>
    <dgm:pt modelId="{2EAE47DC-9142-0F49-9EFF-E1CF31E213E7}" type="sibTrans" cxnId="{88DA217E-F641-A349-8BEB-67213A3D8191}">
      <dgm:prSet/>
      <dgm:spPr/>
      <dgm:t>
        <a:bodyPr/>
        <a:lstStyle/>
        <a:p>
          <a:endParaRPr lang="en-US"/>
        </a:p>
      </dgm:t>
    </dgm:pt>
    <dgm:pt modelId="{0EEE9155-6FB6-A94B-A9BB-9EC3EC60CE6C}">
      <dgm:prSet/>
      <dgm:spPr/>
      <dgm:t>
        <a:bodyPr/>
        <a:lstStyle/>
        <a:p>
          <a:r>
            <a:rPr lang="en-US" dirty="0" smtClean="0"/>
            <a:t>ORM</a:t>
          </a:r>
          <a:endParaRPr lang="en-US" dirty="0"/>
        </a:p>
      </dgm:t>
    </dgm:pt>
    <dgm:pt modelId="{7EA6C8E9-6022-454C-B380-3CD0A9849543}" type="parTrans" cxnId="{CC76E37D-FD1D-A141-B6DB-A56005635BB4}">
      <dgm:prSet/>
      <dgm:spPr/>
      <dgm:t>
        <a:bodyPr/>
        <a:lstStyle/>
        <a:p>
          <a:endParaRPr lang="en-US"/>
        </a:p>
      </dgm:t>
    </dgm:pt>
    <dgm:pt modelId="{EDE450BC-3D6C-774E-9E8C-88AA7FFCB794}" type="sibTrans" cxnId="{CC76E37D-FD1D-A141-B6DB-A56005635BB4}">
      <dgm:prSet/>
      <dgm:spPr/>
      <dgm:t>
        <a:bodyPr/>
        <a:lstStyle/>
        <a:p>
          <a:endParaRPr lang="en-US"/>
        </a:p>
      </dgm:t>
    </dgm:pt>
    <dgm:pt modelId="{2F7CE1C4-7F78-4248-A96B-CD337A083C2B}">
      <dgm:prSet/>
      <dgm:spPr/>
      <dgm:t>
        <a:bodyPr/>
        <a:lstStyle/>
        <a:p>
          <a:r>
            <a:rPr lang="en-US" dirty="0" smtClean="0"/>
            <a:t>DB</a:t>
          </a:r>
          <a:endParaRPr lang="en-US" dirty="0"/>
        </a:p>
      </dgm:t>
    </dgm:pt>
    <dgm:pt modelId="{18883953-BC7E-0D45-852F-6594D6981ADB}" type="parTrans" cxnId="{23C0CDB7-3316-CF45-BB6B-207D834308E5}">
      <dgm:prSet/>
      <dgm:spPr/>
      <dgm:t>
        <a:bodyPr/>
        <a:lstStyle/>
        <a:p>
          <a:endParaRPr lang="en-US"/>
        </a:p>
      </dgm:t>
    </dgm:pt>
    <dgm:pt modelId="{D85ECEB1-D7D9-574C-AE4F-A494A47C22AB}" type="sibTrans" cxnId="{23C0CDB7-3316-CF45-BB6B-207D834308E5}">
      <dgm:prSet/>
      <dgm:spPr/>
      <dgm:t>
        <a:bodyPr/>
        <a:lstStyle/>
        <a:p>
          <a:endParaRPr lang="en-US"/>
        </a:p>
      </dgm:t>
    </dgm:pt>
    <dgm:pt modelId="{7C6FBE43-5D52-4A46-86D9-17EF71819803}">
      <dgm:prSet phldrT="[Text]" custT="1"/>
      <dgm:spPr/>
      <dgm:t>
        <a:bodyPr/>
        <a:lstStyle/>
        <a:p>
          <a:r>
            <a:rPr lang="en-US" sz="2000" dirty="0" err="1" smtClean="0"/>
            <a:t>db.models</a:t>
          </a:r>
          <a:r>
            <a:rPr lang="en-US" sz="2000" dirty="0" smtClean="0"/>
            <a:t/>
          </a:r>
          <a:br>
            <a:rPr lang="en-US" sz="2000" dirty="0" smtClean="0"/>
          </a:br>
          <a:r>
            <a:rPr lang="en-US" sz="2000" dirty="0" smtClean="0"/>
            <a:t>.users</a:t>
          </a:r>
          <a:br>
            <a:rPr lang="en-US" sz="2000" dirty="0" smtClean="0"/>
          </a:br>
          <a:r>
            <a:rPr lang="en-US" sz="2000" dirty="0" smtClean="0"/>
            <a:t>.find()</a:t>
          </a:r>
          <a:endParaRPr lang="en-US" sz="2000" dirty="0"/>
        </a:p>
      </dgm:t>
    </dgm:pt>
    <dgm:pt modelId="{187157DA-F70B-2B42-B504-D98A8AB4997D}" type="parTrans" cxnId="{4CA30B7A-4024-8B44-935B-49280F0CB6FA}">
      <dgm:prSet/>
      <dgm:spPr/>
      <dgm:t>
        <a:bodyPr/>
        <a:lstStyle/>
        <a:p>
          <a:endParaRPr lang="en-US"/>
        </a:p>
      </dgm:t>
    </dgm:pt>
    <dgm:pt modelId="{661F3331-194C-DD4C-BAD3-CB9B3A206DA2}" type="sibTrans" cxnId="{4CA30B7A-4024-8B44-935B-49280F0CB6FA}">
      <dgm:prSet/>
      <dgm:spPr/>
      <dgm:t>
        <a:bodyPr/>
        <a:lstStyle/>
        <a:p>
          <a:endParaRPr lang="en-US"/>
        </a:p>
      </dgm:t>
    </dgm:pt>
    <dgm:pt modelId="{1032A0B6-D72C-C547-BE54-A96AC58DCB94}">
      <dgm:prSet phldrT="[Text]" custT="1"/>
      <dgm:spPr/>
      <dgm:t>
        <a:bodyPr/>
        <a:lstStyle/>
        <a:p>
          <a:r>
            <a:rPr lang="en-US" sz="2000" dirty="0" err="1" smtClean="0"/>
            <a:t>db.models</a:t>
          </a:r>
          <a:r>
            <a:rPr lang="en-US" sz="2000" dirty="0" smtClean="0"/>
            <a:t/>
          </a:r>
          <a:br>
            <a:rPr lang="en-US" sz="2000" dirty="0" smtClean="0"/>
          </a:br>
          <a:r>
            <a:rPr lang="en-US" sz="2000" dirty="0" smtClean="0"/>
            <a:t>.reviews</a:t>
          </a:r>
          <a:br>
            <a:rPr lang="en-US" sz="2000" dirty="0" smtClean="0"/>
          </a:br>
          <a:r>
            <a:rPr lang="en-US" sz="2000" dirty="0" smtClean="0"/>
            <a:t>.destroy()</a:t>
          </a:r>
          <a:endParaRPr lang="en-US" sz="2000" dirty="0"/>
        </a:p>
      </dgm:t>
    </dgm:pt>
    <dgm:pt modelId="{5B2B76FC-5E28-A647-8EE9-00BED37A2030}" type="parTrans" cxnId="{2177869E-A1F3-9A42-A050-62277DE06AAC}">
      <dgm:prSet/>
      <dgm:spPr/>
      <dgm:t>
        <a:bodyPr/>
        <a:lstStyle/>
        <a:p>
          <a:endParaRPr lang="en-US"/>
        </a:p>
      </dgm:t>
    </dgm:pt>
    <dgm:pt modelId="{F888D44C-D0FB-8B4D-BD49-DB22843BCF92}" type="sibTrans" cxnId="{2177869E-A1F3-9A42-A050-62277DE06AAC}">
      <dgm:prSet/>
      <dgm:spPr/>
      <dgm:t>
        <a:bodyPr/>
        <a:lstStyle/>
        <a:p>
          <a:endParaRPr lang="en-US"/>
        </a:p>
      </dgm:t>
    </dgm:pt>
    <dgm:pt modelId="{93EFD8C2-E7E1-3E4E-BA4D-DF2984FDD43D}" type="pres">
      <dgm:prSet presAssocID="{1746FE06-5BFF-FA48-82FA-27C3368EF41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D7ADF7-35DC-1044-89C0-56D716131FC1}" type="pres">
      <dgm:prSet presAssocID="{1746FE06-5BFF-FA48-82FA-27C3368EF412}" presName="hierFlow" presStyleCnt="0"/>
      <dgm:spPr/>
    </dgm:pt>
    <dgm:pt modelId="{6A1C7E26-92CF-3542-9D87-E390D87FC1FF}" type="pres">
      <dgm:prSet presAssocID="{1746FE06-5BFF-FA48-82FA-27C3368EF412}" presName="firstBuf" presStyleCnt="0"/>
      <dgm:spPr/>
    </dgm:pt>
    <dgm:pt modelId="{4C0717A1-94A3-A446-966F-2E9375E5ABF1}" type="pres">
      <dgm:prSet presAssocID="{1746FE06-5BFF-FA48-82FA-27C3368EF41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DE1A01E-3FBA-144E-9D7C-8BC869A023DB}" type="pres">
      <dgm:prSet presAssocID="{3FBFD7DA-15AB-7940-80AA-AE5655643A96}" presName="Name14" presStyleCnt="0"/>
      <dgm:spPr/>
    </dgm:pt>
    <dgm:pt modelId="{60357FF5-6FC4-AD4F-B61D-86A33570DA7D}" type="pres">
      <dgm:prSet presAssocID="{3FBFD7DA-15AB-7940-80AA-AE5655643A9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B7426F-78A7-F04A-9692-B0C333731174}" type="pres">
      <dgm:prSet presAssocID="{3FBFD7DA-15AB-7940-80AA-AE5655643A96}" presName="hierChild2" presStyleCnt="0"/>
      <dgm:spPr/>
    </dgm:pt>
    <dgm:pt modelId="{DC0A0E6F-1A6B-1445-91B8-BD3A5139FD41}" type="pres">
      <dgm:prSet presAssocID="{515C8A77-37E1-8347-A1F7-0C8D93B97994}" presName="Name19" presStyleLbl="parChTrans1D2" presStyleIdx="0" presStyleCnt="2"/>
      <dgm:spPr/>
      <dgm:t>
        <a:bodyPr/>
        <a:lstStyle/>
        <a:p>
          <a:endParaRPr lang="en-US"/>
        </a:p>
      </dgm:t>
    </dgm:pt>
    <dgm:pt modelId="{16CE163C-0FEE-EF4C-92B8-D7FE564538B8}" type="pres">
      <dgm:prSet presAssocID="{70F7C36A-148C-2549-BDFD-3F09976CB37C}" presName="Name21" presStyleCnt="0"/>
      <dgm:spPr/>
    </dgm:pt>
    <dgm:pt modelId="{EFF644AE-FF45-D24A-B143-9F70011376AD}" type="pres">
      <dgm:prSet presAssocID="{70F7C36A-148C-2549-BDFD-3F09976CB37C}" presName="level2Shape" presStyleLbl="node2" presStyleIdx="0" presStyleCnt="2"/>
      <dgm:spPr/>
      <dgm:t>
        <a:bodyPr/>
        <a:lstStyle/>
        <a:p>
          <a:endParaRPr lang="en-US"/>
        </a:p>
      </dgm:t>
    </dgm:pt>
    <dgm:pt modelId="{A6630BC3-2837-CF4F-8D70-AF622A90046F}" type="pres">
      <dgm:prSet presAssocID="{70F7C36A-148C-2549-BDFD-3F09976CB37C}" presName="hierChild3" presStyleCnt="0"/>
      <dgm:spPr/>
    </dgm:pt>
    <dgm:pt modelId="{FD4810EC-15F4-7443-A4DE-581225C7DCD9}" type="pres">
      <dgm:prSet presAssocID="{118152CD-847B-9F4A-981D-0710910463B5}" presName="Name19" presStyleLbl="parChTrans1D3" presStyleIdx="0" presStyleCnt="3"/>
      <dgm:spPr/>
      <dgm:t>
        <a:bodyPr/>
        <a:lstStyle/>
        <a:p>
          <a:endParaRPr lang="en-US"/>
        </a:p>
      </dgm:t>
    </dgm:pt>
    <dgm:pt modelId="{2CBDF748-E2AA-F94E-B93C-DEBB2A49E1C8}" type="pres">
      <dgm:prSet presAssocID="{26341931-0436-C340-B893-58DEC7F69E26}" presName="Name21" presStyleCnt="0"/>
      <dgm:spPr/>
    </dgm:pt>
    <dgm:pt modelId="{5B8DB669-563B-894F-BDC9-5D359B9E2665}" type="pres">
      <dgm:prSet presAssocID="{26341931-0436-C340-B893-58DEC7F69E26}" presName="level2Shape" presStyleLbl="node3" presStyleIdx="0" presStyleCnt="3"/>
      <dgm:spPr/>
      <dgm:t>
        <a:bodyPr/>
        <a:lstStyle/>
        <a:p>
          <a:endParaRPr lang="en-US"/>
        </a:p>
      </dgm:t>
    </dgm:pt>
    <dgm:pt modelId="{A1646287-239D-B24F-BBA0-982ECF7A01C9}" type="pres">
      <dgm:prSet presAssocID="{26341931-0436-C340-B893-58DEC7F69E26}" presName="hierChild3" presStyleCnt="0"/>
      <dgm:spPr/>
    </dgm:pt>
    <dgm:pt modelId="{0F93EFEF-75E1-7541-80F6-6FD8BD71017A}" type="pres">
      <dgm:prSet presAssocID="{187157DA-F70B-2B42-B504-D98A8AB4997D}" presName="Name19" presStyleLbl="parChTrans1D4" presStyleIdx="0" presStyleCnt="2"/>
      <dgm:spPr/>
      <dgm:t>
        <a:bodyPr/>
        <a:lstStyle/>
        <a:p>
          <a:endParaRPr lang="en-US"/>
        </a:p>
      </dgm:t>
    </dgm:pt>
    <dgm:pt modelId="{67450404-4440-FC4A-AC9C-07281A213868}" type="pres">
      <dgm:prSet presAssocID="{7C6FBE43-5D52-4A46-86D9-17EF71819803}" presName="Name21" presStyleCnt="0"/>
      <dgm:spPr/>
    </dgm:pt>
    <dgm:pt modelId="{D7A908C6-6030-2A44-A554-A881941E939E}" type="pres">
      <dgm:prSet presAssocID="{7C6FBE43-5D52-4A46-86D9-17EF71819803}" presName="level2Shape" presStyleLbl="node4" presStyleIdx="0" presStyleCnt="2"/>
      <dgm:spPr/>
      <dgm:t>
        <a:bodyPr/>
        <a:lstStyle/>
        <a:p>
          <a:endParaRPr lang="en-US"/>
        </a:p>
      </dgm:t>
    </dgm:pt>
    <dgm:pt modelId="{DFE47D7A-055D-5D42-9D14-AAD07A312ECB}" type="pres">
      <dgm:prSet presAssocID="{7C6FBE43-5D52-4A46-86D9-17EF71819803}" presName="hierChild3" presStyleCnt="0"/>
      <dgm:spPr/>
    </dgm:pt>
    <dgm:pt modelId="{5CF07396-D3F9-AA41-8E32-E44705DDEBB4}" type="pres">
      <dgm:prSet presAssocID="{8A33C7F2-A243-F643-ABD8-03DA31524F69}" presName="Name19" presStyleLbl="parChTrans1D3" presStyleIdx="1" presStyleCnt="3"/>
      <dgm:spPr/>
      <dgm:t>
        <a:bodyPr/>
        <a:lstStyle/>
        <a:p>
          <a:endParaRPr lang="en-US"/>
        </a:p>
      </dgm:t>
    </dgm:pt>
    <dgm:pt modelId="{39E49C59-3F19-AE45-A573-C36334578A6F}" type="pres">
      <dgm:prSet presAssocID="{5C94E684-1BC8-8A47-A3C1-6CAD3E6BC9B9}" presName="Name21" presStyleCnt="0"/>
      <dgm:spPr/>
    </dgm:pt>
    <dgm:pt modelId="{2AADE3A6-AC40-7E46-AE07-7074C02CA8D4}" type="pres">
      <dgm:prSet presAssocID="{5C94E684-1BC8-8A47-A3C1-6CAD3E6BC9B9}" presName="level2Shape" presStyleLbl="node3" presStyleIdx="1" presStyleCnt="3"/>
      <dgm:spPr/>
      <dgm:t>
        <a:bodyPr/>
        <a:lstStyle/>
        <a:p>
          <a:endParaRPr lang="en-US"/>
        </a:p>
      </dgm:t>
    </dgm:pt>
    <dgm:pt modelId="{0F836685-2B91-AA48-AE3B-E5B0FA68918E}" type="pres">
      <dgm:prSet presAssocID="{5C94E684-1BC8-8A47-A3C1-6CAD3E6BC9B9}" presName="hierChild3" presStyleCnt="0"/>
      <dgm:spPr/>
    </dgm:pt>
    <dgm:pt modelId="{73FA8DCC-4D5F-4749-AC81-A0D43A5137C1}" type="pres">
      <dgm:prSet presAssocID="{90E5D862-3758-1147-BB56-D1F7DF8E7AE6}" presName="Name19" presStyleLbl="parChTrans1D2" presStyleIdx="1" presStyleCnt="2"/>
      <dgm:spPr/>
      <dgm:t>
        <a:bodyPr/>
        <a:lstStyle/>
        <a:p>
          <a:endParaRPr lang="en-US"/>
        </a:p>
      </dgm:t>
    </dgm:pt>
    <dgm:pt modelId="{FB0F0DF8-187D-C941-8AC0-C14A653F224B}" type="pres">
      <dgm:prSet presAssocID="{6C0198F5-BBB2-9F49-A523-F31A1B1A2742}" presName="Name21" presStyleCnt="0"/>
      <dgm:spPr/>
    </dgm:pt>
    <dgm:pt modelId="{F99F46AA-434F-0648-A603-32F714667296}" type="pres">
      <dgm:prSet presAssocID="{6C0198F5-BBB2-9F49-A523-F31A1B1A2742}" presName="level2Shape" presStyleLbl="node2" presStyleIdx="1" presStyleCnt="2"/>
      <dgm:spPr/>
      <dgm:t>
        <a:bodyPr/>
        <a:lstStyle/>
        <a:p>
          <a:endParaRPr lang="en-US"/>
        </a:p>
      </dgm:t>
    </dgm:pt>
    <dgm:pt modelId="{DC915381-15F1-F04E-99D7-71B68A4FB100}" type="pres">
      <dgm:prSet presAssocID="{6C0198F5-BBB2-9F49-A523-F31A1B1A2742}" presName="hierChild3" presStyleCnt="0"/>
      <dgm:spPr/>
    </dgm:pt>
    <dgm:pt modelId="{4BCA2839-751E-9041-8F51-79E84AE2C5C0}" type="pres">
      <dgm:prSet presAssocID="{4EEF697C-8079-BB49-AE30-E038FB38E9F0}" presName="Name19" presStyleLbl="parChTrans1D3" presStyleIdx="2" presStyleCnt="3"/>
      <dgm:spPr/>
      <dgm:t>
        <a:bodyPr/>
        <a:lstStyle/>
        <a:p>
          <a:endParaRPr lang="en-US"/>
        </a:p>
      </dgm:t>
    </dgm:pt>
    <dgm:pt modelId="{8C073128-5077-224D-92B8-7B1490A8D73A}" type="pres">
      <dgm:prSet presAssocID="{2E8A6687-7BC3-2A40-910E-E336D2FDAE72}" presName="Name21" presStyleCnt="0"/>
      <dgm:spPr/>
    </dgm:pt>
    <dgm:pt modelId="{4292780E-7CF6-2444-B11C-38D4E77BFC99}" type="pres">
      <dgm:prSet presAssocID="{2E8A6687-7BC3-2A40-910E-E336D2FDAE72}" presName="level2Shape" presStyleLbl="node3" presStyleIdx="2" presStyleCnt="3"/>
      <dgm:spPr/>
      <dgm:t>
        <a:bodyPr/>
        <a:lstStyle/>
        <a:p>
          <a:endParaRPr lang="en-US"/>
        </a:p>
      </dgm:t>
    </dgm:pt>
    <dgm:pt modelId="{D53EE72D-D0AD-4C40-88AF-6086BD1C2BB8}" type="pres">
      <dgm:prSet presAssocID="{2E8A6687-7BC3-2A40-910E-E336D2FDAE72}" presName="hierChild3" presStyleCnt="0"/>
      <dgm:spPr/>
    </dgm:pt>
    <dgm:pt modelId="{44B93369-3A6D-4C4C-AD12-1957F5BCB541}" type="pres">
      <dgm:prSet presAssocID="{5B2B76FC-5E28-A647-8EE9-00BED37A2030}" presName="Name19" presStyleLbl="parChTrans1D4" presStyleIdx="1" presStyleCnt="2"/>
      <dgm:spPr/>
      <dgm:t>
        <a:bodyPr/>
        <a:lstStyle/>
        <a:p>
          <a:endParaRPr lang="en-US"/>
        </a:p>
      </dgm:t>
    </dgm:pt>
    <dgm:pt modelId="{4928EED1-6479-EE4F-848D-4D09FFBAA10C}" type="pres">
      <dgm:prSet presAssocID="{1032A0B6-D72C-C547-BE54-A96AC58DCB94}" presName="Name21" presStyleCnt="0"/>
      <dgm:spPr/>
    </dgm:pt>
    <dgm:pt modelId="{D24D65D2-DA99-5040-A936-A55D30150760}" type="pres">
      <dgm:prSet presAssocID="{1032A0B6-D72C-C547-BE54-A96AC58DCB94}" presName="level2Shape" presStyleLbl="node4" presStyleIdx="1" presStyleCnt="2"/>
      <dgm:spPr/>
      <dgm:t>
        <a:bodyPr/>
        <a:lstStyle/>
        <a:p>
          <a:endParaRPr lang="en-US"/>
        </a:p>
      </dgm:t>
    </dgm:pt>
    <dgm:pt modelId="{EE6AD4B3-F38A-8243-8BDB-0DE2B844181B}" type="pres">
      <dgm:prSet presAssocID="{1032A0B6-D72C-C547-BE54-A96AC58DCB94}" presName="hierChild3" presStyleCnt="0"/>
      <dgm:spPr/>
    </dgm:pt>
    <dgm:pt modelId="{771F65C5-7FC4-EC41-B6EF-2082193021CB}" type="pres">
      <dgm:prSet presAssocID="{1746FE06-5BFF-FA48-82FA-27C3368EF412}" presName="bgShapesFlow" presStyleCnt="0"/>
      <dgm:spPr/>
    </dgm:pt>
    <dgm:pt modelId="{6EBCD6DE-F2AC-D342-9366-A188A4BCB042}" type="pres">
      <dgm:prSet presAssocID="{150860DC-D17D-1A47-922E-B2E0FF9E2D8B}" presName="rectComp" presStyleCnt="0"/>
      <dgm:spPr/>
    </dgm:pt>
    <dgm:pt modelId="{23B1F9AB-E46D-BE46-BC75-58F087FCA304}" type="pres">
      <dgm:prSet presAssocID="{150860DC-D17D-1A47-922E-B2E0FF9E2D8B}" presName="bgRect" presStyleLbl="bgShp" presStyleIdx="0" presStyleCnt="5"/>
      <dgm:spPr/>
      <dgm:t>
        <a:bodyPr/>
        <a:lstStyle/>
        <a:p>
          <a:endParaRPr lang="en-US"/>
        </a:p>
      </dgm:t>
    </dgm:pt>
    <dgm:pt modelId="{9A3B8B26-C71F-054E-9A60-6A6F513B5E3D}" type="pres">
      <dgm:prSet presAssocID="{150860DC-D17D-1A47-922E-B2E0FF9E2D8B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EF86A-D92C-6A45-A41F-CF48493EA7DA}" type="pres">
      <dgm:prSet presAssocID="{150860DC-D17D-1A47-922E-B2E0FF9E2D8B}" presName="spComp" presStyleCnt="0"/>
      <dgm:spPr/>
    </dgm:pt>
    <dgm:pt modelId="{1B99F6CC-E4BC-BE41-A4EC-ED31C5477D26}" type="pres">
      <dgm:prSet presAssocID="{150860DC-D17D-1A47-922E-B2E0FF9E2D8B}" presName="vSp" presStyleCnt="0"/>
      <dgm:spPr/>
    </dgm:pt>
    <dgm:pt modelId="{FF18C508-963A-FB42-961A-2077F7C61375}" type="pres">
      <dgm:prSet presAssocID="{DCEA0723-EB6D-7741-B97B-7B51A465274D}" presName="rectComp" presStyleCnt="0"/>
      <dgm:spPr/>
    </dgm:pt>
    <dgm:pt modelId="{F7C6D837-E5A9-1241-A4ED-31D3CED7CE08}" type="pres">
      <dgm:prSet presAssocID="{DCEA0723-EB6D-7741-B97B-7B51A465274D}" presName="bgRect" presStyleLbl="bgShp" presStyleIdx="1" presStyleCnt="5"/>
      <dgm:spPr/>
      <dgm:t>
        <a:bodyPr/>
        <a:lstStyle/>
        <a:p>
          <a:endParaRPr lang="en-US"/>
        </a:p>
      </dgm:t>
    </dgm:pt>
    <dgm:pt modelId="{FF72CA76-E2A8-F14D-BA7E-C99E68CF663A}" type="pres">
      <dgm:prSet presAssocID="{DCEA0723-EB6D-7741-B97B-7B51A465274D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28CC72-438A-5C47-909F-FE412EBEC13F}" type="pres">
      <dgm:prSet presAssocID="{DCEA0723-EB6D-7741-B97B-7B51A465274D}" presName="spComp" presStyleCnt="0"/>
      <dgm:spPr/>
    </dgm:pt>
    <dgm:pt modelId="{71EA7678-BF42-AD41-AAC6-D93DA8E1A434}" type="pres">
      <dgm:prSet presAssocID="{DCEA0723-EB6D-7741-B97B-7B51A465274D}" presName="vSp" presStyleCnt="0"/>
      <dgm:spPr/>
    </dgm:pt>
    <dgm:pt modelId="{70477901-8C3D-004C-8C27-C76A640449A5}" type="pres">
      <dgm:prSet presAssocID="{5EBC22A2-7D11-C74D-8FEC-EBF64DD6AE5C}" presName="rectComp" presStyleCnt="0"/>
      <dgm:spPr/>
    </dgm:pt>
    <dgm:pt modelId="{1918F300-5F4B-CC42-A928-F64ACA84934A}" type="pres">
      <dgm:prSet presAssocID="{5EBC22A2-7D11-C74D-8FEC-EBF64DD6AE5C}" presName="bgRect" presStyleLbl="bgShp" presStyleIdx="2" presStyleCnt="5"/>
      <dgm:spPr/>
      <dgm:t>
        <a:bodyPr/>
        <a:lstStyle/>
        <a:p>
          <a:endParaRPr lang="en-US"/>
        </a:p>
      </dgm:t>
    </dgm:pt>
    <dgm:pt modelId="{BDA9513A-103B-7645-B98B-D73EAB8A4151}" type="pres">
      <dgm:prSet presAssocID="{5EBC22A2-7D11-C74D-8FEC-EBF64DD6AE5C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23448F-41D1-C341-A9A1-6B8109151777}" type="pres">
      <dgm:prSet presAssocID="{5EBC22A2-7D11-C74D-8FEC-EBF64DD6AE5C}" presName="spComp" presStyleCnt="0"/>
      <dgm:spPr/>
    </dgm:pt>
    <dgm:pt modelId="{CAF7EAEF-8804-4A4F-9D99-ED5AF24971E2}" type="pres">
      <dgm:prSet presAssocID="{5EBC22A2-7D11-C74D-8FEC-EBF64DD6AE5C}" presName="vSp" presStyleCnt="0"/>
      <dgm:spPr/>
    </dgm:pt>
    <dgm:pt modelId="{22DDF025-5D2A-9743-AC49-16CED0F0160C}" type="pres">
      <dgm:prSet presAssocID="{0EEE9155-6FB6-A94B-A9BB-9EC3EC60CE6C}" presName="rectComp" presStyleCnt="0"/>
      <dgm:spPr/>
    </dgm:pt>
    <dgm:pt modelId="{F85A92EB-ECE5-614C-893F-4F5794FCF472}" type="pres">
      <dgm:prSet presAssocID="{0EEE9155-6FB6-A94B-A9BB-9EC3EC60CE6C}" presName="bgRect" presStyleLbl="bgShp" presStyleIdx="3" presStyleCnt="5"/>
      <dgm:spPr/>
      <dgm:t>
        <a:bodyPr/>
        <a:lstStyle/>
        <a:p>
          <a:endParaRPr lang="en-US"/>
        </a:p>
      </dgm:t>
    </dgm:pt>
    <dgm:pt modelId="{D081484A-15D2-8447-B108-D5178AE92856}" type="pres">
      <dgm:prSet presAssocID="{0EEE9155-6FB6-A94B-A9BB-9EC3EC60CE6C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D38CFC-2E14-B643-B25D-0B3FABAAC456}" type="pres">
      <dgm:prSet presAssocID="{0EEE9155-6FB6-A94B-A9BB-9EC3EC60CE6C}" presName="spComp" presStyleCnt="0"/>
      <dgm:spPr/>
    </dgm:pt>
    <dgm:pt modelId="{DED04EB2-BAC2-C04D-93E1-38EFAABABDA4}" type="pres">
      <dgm:prSet presAssocID="{0EEE9155-6FB6-A94B-A9BB-9EC3EC60CE6C}" presName="vSp" presStyleCnt="0"/>
      <dgm:spPr/>
    </dgm:pt>
    <dgm:pt modelId="{C29779C5-CCC8-024B-9A97-D7237FE88E8A}" type="pres">
      <dgm:prSet presAssocID="{2F7CE1C4-7F78-4248-A96B-CD337A083C2B}" presName="rectComp" presStyleCnt="0"/>
      <dgm:spPr/>
    </dgm:pt>
    <dgm:pt modelId="{83798971-17F5-9340-BF30-C46542ED44E4}" type="pres">
      <dgm:prSet presAssocID="{2F7CE1C4-7F78-4248-A96B-CD337A083C2B}" presName="bgRect" presStyleLbl="bgShp" presStyleIdx="4" presStyleCnt="5"/>
      <dgm:spPr/>
      <dgm:t>
        <a:bodyPr/>
        <a:lstStyle/>
        <a:p>
          <a:endParaRPr lang="en-US"/>
        </a:p>
      </dgm:t>
    </dgm:pt>
    <dgm:pt modelId="{45ED533E-3786-FC45-AF0D-4DD30F511502}" type="pres">
      <dgm:prSet presAssocID="{2F7CE1C4-7F78-4248-A96B-CD337A083C2B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0E44A9-3DF7-A444-9541-203A00B687B0}" type="presOf" srcId="{8A33C7F2-A243-F643-ABD8-03DA31524F69}" destId="{5CF07396-D3F9-AA41-8E32-E44705DDEBB4}" srcOrd="0" destOrd="0" presId="urn:microsoft.com/office/officeart/2005/8/layout/hierarchy6"/>
    <dgm:cxn modelId="{47D1092B-C8E3-7044-9A37-0A8FD5E09B27}" type="presOf" srcId="{1746FE06-5BFF-FA48-82FA-27C3368EF412}" destId="{93EFD8C2-E7E1-3E4E-BA4D-DF2984FDD43D}" srcOrd="0" destOrd="0" presId="urn:microsoft.com/office/officeart/2005/8/layout/hierarchy6"/>
    <dgm:cxn modelId="{197D3F7D-2B36-2145-868E-0922EBE4849C}" type="presOf" srcId="{3FBFD7DA-15AB-7940-80AA-AE5655643A96}" destId="{60357FF5-6FC4-AD4F-B61D-86A33570DA7D}" srcOrd="0" destOrd="0" presId="urn:microsoft.com/office/officeart/2005/8/layout/hierarchy6"/>
    <dgm:cxn modelId="{7C32D0C8-B570-304E-8473-DC8421EDF608}" srcId="{1746FE06-5BFF-FA48-82FA-27C3368EF412}" destId="{3FBFD7DA-15AB-7940-80AA-AE5655643A96}" srcOrd="0" destOrd="0" parTransId="{0615F1D1-76A3-2A4F-8D94-027AE743D037}" sibTransId="{E061BC18-E521-454B-BF61-11A14509D6F9}"/>
    <dgm:cxn modelId="{8968A5DB-7581-8748-8276-3D15AB206321}" type="presOf" srcId="{2E8A6687-7BC3-2A40-910E-E336D2FDAE72}" destId="{4292780E-7CF6-2444-B11C-38D4E77BFC99}" srcOrd="0" destOrd="0" presId="urn:microsoft.com/office/officeart/2005/8/layout/hierarchy6"/>
    <dgm:cxn modelId="{88C587DE-F298-F24C-86BB-0DB455863D2A}" srcId="{6C0198F5-BBB2-9F49-A523-F31A1B1A2742}" destId="{2E8A6687-7BC3-2A40-910E-E336D2FDAE72}" srcOrd="0" destOrd="0" parTransId="{4EEF697C-8079-BB49-AE30-E038FB38E9F0}" sibTransId="{1AEE9937-15B0-D640-8ACE-F92C60ABA7DD}"/>
    <dgm:cxn modelId="{B27963AB-600D-2E4F-A8E6-E411F1C976A6}" srcId="{1746FE06-5BFF-FA48-82FA-27C3368EF412}" destId="{150860DC-D17D-1A47-922E-B2E0FF9E2D8B}" srcOrd="1" destOrd="0" parTransId="{65321017-474E-BD45-8C26-01B4C55CE945}" sibTransId="{6EDF909B-ED1D-7843-9656-457808784D57}"/>
    <dgm:cxn modelId="{BE381D00-764D-D349-9E7A-ECAAC6CA2D40}" srcId="{70F7C36A-148C-2549-BDFD-3F09976CB37C}" destId="{5C94E684-1BC8-8A47-A3C1-6CAD3E6BC9B9}" srcOrd="1" destOrd="0" parTransId="{8A33C7F2-A243-F643-ABD8-03DA31524F69}" sibTransId="{2FEADAFE-9F14-FD41-A8C3-E11B24643536}"/>
    <dgm:cxn modelId="{604FD094-9159-D748-995C-04F50010EF50}" type="presOf" srcId="{26341931-0436-C340-B893-58DEC7F69E26}" destId="{5B8DB669-563B-894F-BDC9-5D359B9E2665}" srcOrd="0" destOrd="0" presId="urn:microsoft.com/office/officeart/2005/8/layout/hierarchy6"/>
    <dgm:cxn modelId="{6A0971A8-0D55-1A49-B64F-7D3082BB02F8}" type="presOf" srcId="{2F7CE1C4-7F78-4248-A96B-CD337A083C2B}" destId="{83798971-17F5-9340-BF30-C46542ED44E4}" srcOrd="0" destOrd="0" presId="urn:microsoft.com/office/officeart/2005/8/layout/hierarchy6"/>
    <dgm:cxn modelId="{1E9A28FA-83B1-4746-8B54-49F21406DEF3}" srcId="{70F7C36A-148C-2549-BDFD-3F09976CB37C}" destId="{26341931-0436-C340-B893-58DEC7F69E26}" srcOrd="0" destOrd="0" parTransId="{118152CD-847B-9F4A-981D-0710910463B5}" sibTransId="{4C565344-2511-5B4E-A5D7-867CFDD84013}"/>
    <dgm:cxn modelId="{31ABFB2B-4C79-8B41-9208-93ABF9B8292D}" srcId="{3FBFD7DA-15AB-7940-80AA-AE5655643A96}" destId="{6C0198F5-BBB2-9F49-A523-F31A1B1A2742}" srcOrd="1" destOrd="0" parTransId="{90E5D862-3758-1147-BB56-D1F7DF8E7AE6}" sibTransId="{8A15FAFE-F971-EF4E-8EAF-663416989D46}"/>
    <dgm:cxn modelId="{CCB43E07-F3B2-1241-8826-EE2090652289}" type="presOf" srcId="{187157DA-F70B-2B42-B504-D98A8AB4997D}" destId="{0F93EFEF-75E1-7541-80F6-6FD8BD71017A}" srcOrd="0" destOrd="0" presId="urn:microsoft.com/office/officeart/2005/8/layout/hierarchy6"/>
    <dgm:cxn modelId="{F9E32944-165A-254D-969B-FC339A2C1D10}" type="presOf" srcId="{1032A0B6-D72C-C547-BE54-A96AC58DCB94}" destId="{D24D65D2-DA99-5040-A936-A55D30150760}" srcOrd="0" destOrd="0" presId="urn:microsoft.com/office/officeart/2005/8/layout/hierarchy6"/>
    <dgm:cxn modelId="{92EE1839-C1A3-6B4A-866D-8A56824790D5}" type="presOf" srcId="{118152CD-847B-9F4A-981D-0710910463B5}" destId="{FD4810EC-15F4-7443-A4DE-581225C7DCD9}" srcOrd="0" destOrd="0" presId="urn:microsoft.com/office/officeart/2005/8/layout/hierarchy6"/>
    <dgm:cxn modelId="{1E3E9AF8-0590-1B4E-8221-597DF6C4EF37}" type="presOf" srcId="{5B2B76FC-5E28-A647-8EE9-00BED37A2030}" destId="{44B93369-3A6D-4C4C-AD12-1957F5BCB541}" srcOrd="0" destOrd="0" presId="urn:microsoft.com/office/officeart/2005/8/layout/hierarchy6"/>
    <dgm:cxn modelId="{1973FF68-7009-B142-AAB8-5DCE89AE8796}" type="presOf" srcId="{0EEE9155-6FB6-A94B-A9BB-9EC3EC60CE6C}" destId="{F85A92EB-ECE5-614C-893F-4F5794FCF472}" srcOrd="0" destOrd="0" presId="urn:microsoft.com/office/officeart/2005/8/layout/hierarchy6"/>
    <dgm:cxn modelId="{E8CA9F3F-095F-7747-B966-922285A22F33}" type="presOf" srcId="{0EEE9155-6FB6-A94B-A9BB-9EC3EC60CE6C}" destId="{D081484A-15D2-8447-B108-D5178AE92856}" srcOrd="1" destOrd="0" presId="urn:microsoft.com/office/officeart/2005/8/layout/hierarchy6"/>
    <dgm:cxn modelId="{4CA30B7A-4024-8B44-935B-49280F0CB6FA}" srcId="{26341931-0436-C340-B893-58DEC7F69E26}" destId="{7C6FBE43-5D52-4A46-86D9-17EF71819803}" srcOrd="0" destOrd="0" parTransId="{187157DA-F70B-2B42-B504-D98A8AB4997D}" sibTransId="{661F3331-194C-DD4C-BAD3-CB9B3A206DA2}"/>
    <dgm:cxn modelId="{4C183BC4-6014-4643-B9F2-005AD659D161}" type="presOf" srcId="{DCEA0723-EB6D-7741-B97B-7B51A465274D}" destId="{FF72CA76-E2A8-F14D-BA7E-C99E68CF663A}" srcOrd="1" destOrd="0" presId="urn:microsoft.com/office/officeart/2005/8/layout/hierarchy6"/>
    <dgm:cxn modelId="{F4B6BA29-9B4E-874C-B4BB-5E86B18C9550}" type="presOf" srcId="{4EEF697C-8079-BB49-AE30-E038FB38E9F0}" destId="{4BCA2839-751E-9041-8F51-79E84AE2C5C0}" srcOrd="0" destOrd="0" presId="urn:microsoft.com/office/officeart/2005/8/layout/hierarchy6"/>
    <dgm:cxn modelId="{F2750900-DB71-6C4D-80CD-2FDCF526A3A2}" type="presOf" srcId="{2F7CE1C4-7F78-4248-A96B-CD337A083C2B}" destId="{45ED533E-3786-FC45-AF0D-4DD30F511502}" srcOrd="1" destOrd="0" presId="urn:microsoft.com/office/officeart/2005/8/layout/hierarchy6"/>
    <dgm:cxn modelId="{39BD509A-E455-BD41-80CA-D72C61D1D5A2}" type="presOf" srcId="{5EBC22A2-7D11-C74D-8FEC-EBF64DD6AE5C}" destId="{BDA9513A-103B-7645-B98B-D73EAB8A4151}" srcOrd="1" destOrd="0" presId="urn:microsoft.com/office/officeart/2005/8/layout/hierarchy6"/>
    <dgm:cxn modelId="{87E4A03D-4AAF-4940-9672-B9E374FC95A3}" type="presOf" srcId="{70F7C36A-148C-2549-BDFD-3F09976CB37C}" destId="{EFF644AE-FF45-D24A-B143-9F70011376AD}" srcOrd="0" destOrd="0" presId="urn:microsoft.com/office/officeart/2005/8/layout/hierarchy6"/>
    <dgm:cxn modelId="{E4EACE02-1C7B-234C-BE36-F8834C76C4CC}" srcId="{1746FE06-5BFF-FA48-82FA-27C3368EF412}" destId="{DCEA0723-EB6D-7741-B97B-7B51A465274D}" srcOrd="2" destOrd="0" parTransId="{F14B5869-9A4B-AC4F-978A-29696CA1CD2F}" sibTransId="{435A63E2-4002-574F-BC2E-7A471376C31A}"/>
    <dgm:cxn modelId="{8B495474-5A3E-D34C-9453-5E500A05B5EC}" type="presOf" srcId="{5C94E684-1BC8-8A47-A3C1-6CAD3E6BC9B9}" destId="{2AADE3A6-AC40-7E46-AE07-7074C02CA8D4}" srcOrd="0" destOrd="0" presId="urn:microsoft.com/office/officeart/2005/8/layout/hierarchy6"/>
    <dgm:cxn modelId="{75BEC2CD-8134-DD4A-B53E-8757E6AB6444}" type="presOf" srcId="{7C6FBE43-5D52-4A46-86D9-17EF71819803}" destId="{D7A908C6-6030-2A44-A554-A881941E939E}" srcOrd="0" destOrd="0" presId="urn:microsoft.com/office/officeart/2005/8/layout/hierarchy6"/>
    <dgm:cxn modelId="{93106BE7-2B76-F749-AE35-8235146194B9}" type="presOf" srcId="{515C8A77-37E1-8347-A1F7-0C8D93B97994}" destId="{DC0A0E6F-1A6B-1445-91B8-BD3A5139FD41}" srcOrd="0" destOrd="0" presId="urn:microsoft.com/office/officeart/2005/8/layout/hierarchy6"/>
    <dgm:cxn modelId="{F9F07EE5-B84E-704F-9E54-A5B93475EE65}" type="presOf" srcId="{6C0198F5-BBB2-9F49-A523-F31A1B1A2742}" destId="{F99F46AA-434F-0648-A603-32F714667296}" srcOrd="0" destOrd="0" presId="urn:microsoft.com/office/officeart/2005/8/layout/hierarchy6"/>
    <dgm:cxn modelId="{E072F2C4-DE44-4C4E-9F1A-8EDAA9113C2B}" type="presOf" srcId="{DCEA0723-EB6D-7741-B97B-7B51A465274D}" destId="{F7C6D837-E5A9-1241-A4ED-31D3CED7CE08}" srcOrd="0" destOrd="0" presId="urn:microsoft.com/office/officeart/2005/8/layout/hierarchy6"/>
    <dgm:cxn modelId="{655E9F3D-055D-6943-B6EB-1BE9936C0755}" type="presOf" srcId="{5EBC22A2-7D11-C74D-8FEC-EBF64DD6AE5C}" destId="{1918F300-5F4B-CC42-A928-F64ACA84934A}" srcOrd="0" destOrd="0" presId="urn:microsoft.com/office/officeart/2005/8/layout/hierarchy6"/>
    <dgm:cxn modelId="{2177869E-A1F3-9A42-A050-62277DE06AAC}" srcId="{2E8A6687-7BC3-2A40-910E-E336D2FDAE72}" destId="{1032A0B6-D72C-C547-BE54-A96AC58DCB94}" srcOrd="0" destOrd="0" parTransId="{5B2B76FC-5E28-A647-8EE9-00BED37A2030}" sibTransId="{F888D44C-D0FB-8B4D-BD49-DB22843BCF92}"/>
    <dgm:cxn modelId="{88DA217E-F641-A349-8BEB-67213A3D8191}" srcId="{1746FE06-5BFF-FA48-82FA-27C3368EF412}" destId="{5EBC22A2-7D11-C74D-8FEC-EBF64DD6AE5C}" srcOrd="3" destOrd="0" parTransId="{E2D542A9-EEC0-C749-8A0E-6BAFA5E92D75}" sibTransId="{2EAE47DC-9142-0F49-9EFF-E1CF31E213E7}"/>
    <dgm:cxn modelId="{432A5043-0A95-5144-9BC8-2C9A53726A1D}" srcId="{3FBFD7DA-15AB-7940-80AA-AE5655643A96}" destId="{70F7C36A-148C-2549-BDFD-3F09976CB37C}" srcOrd="0" destOrd="0" parTransId="{515C8A77-37E1-8347-A1F7-0C8D93B97994}" sibTransId="{0520145A-43E2-7B4D-B56C-0E9F4B09F2CC}"/>
    <dgm:cxn modelId="{FBECF529-3979-414F-B9EF-A4108B0A0095}" type="presOf" srcId="{90E5D862-3758-1147-BB56-D1F7DF8E7AE6}" destId="{73FA8DCC-4D5F-4749-AC81-A0D43A5137C1}" srcOrd="0" destOrd="0" presId="urn:microsoft.com/office/officeart/2005/8/layout/hierarchy6"/>
    <dgm:cxn modelId="{8822FE6F-D3C8-374B-8096-C2D4A75DF8BE}" type="presOf" srcId="{150860DC-D17D-1A47-922E-B2E0FF9E2D8B}" destId="{23B1F9AB-E46D-BE46-BC75-58F087FCA304}" srcOrd="0" destOrd="0" presId="urn:microsoft.com/office/officeart/2005/8/layout/hierarchy6"/>
    <dgm:cxn modelId="{CC76E37D-FD1D-A141-B6DB-A56005635BB4}" srcId="{1746FE06-5BFF-FA48-82FA-27C3368EF412}" destId="{0EEE9155-6FB6-A94B-A9BB-9EC3EC60CE6C}" srcOrd="4" destOrd="0" parTransId="{7EA6C8E9-6022-454C-B380-3CD0A9849543}" sibTransId="{EDE450BC-3D6C-774E-9E8C-88AA7FFCB794}"/>
    <dgm:cxn modelId="{23C0CDB7-3316-CF45-BB6B-207D834308E5}" srcId="{1746FE06-5BFF-FA48-82FA-27C3368EF412}" destId="{2F7CE1C4-7F78-4248-A96B-CD337A083C2B}" srcOrd="5" destOrd="0" parTransId="{18883953-BC7E-0D45-852F-6594D6981ADB}" sibTransId="{D85ECEB1-D7D9-574C-AE4F-A494A47C22AB}"/>
    <dgm:cxn modelId="{C55B6BD5-889E-8A42-BE64-D1E26501BCB2}" type="presOf" srcId="{150860DC-D17D-1A47-922E-B2E0FF9E2D8B}" destId="{9A3B8B26-C71F-054E-9A60-6A6F513B5E3D}" srcOrd="1" destOrd="0" presId="urn:microsoft.com/office/officeart/2005/8/layout/hierarchy6"/>
    <dgm:cxn modelId="{1F245EDE-12A5-2647-B25C-289431DCAD3B}" type="presParOf" srcId="{93EFD8C2-E7E1-3E4E-BA4D-DF2984FDD43D}" destId="{F8D7ADF7-35DC-1044-89C0-56D716131FC1}" srcOrd="0" destOrd="0" presId="urn:microsoft.com/office/officeart/2005/8/layout/hierarchy6"/>
    <dgm:cxn modelId="{EA42E798-F848-D545-914C-CFFDFA3A8D84}" type="presParOf" srcId="{F8D7ADF7-35DC-1044-89C0-56D716131FC1}" destId="{6A1C7E26-92CF-3542-9D87-E390D87FC1FF}" srcOrd="0" destOrd="0" presId="urn:microsoft.com/office/officeart/2005/8/layout/hierarchy6"/>
    <dgm:cxn modelId="{2DB91EBF-51C8-6C40-81A2-584CE2730D38}" type="presParOf" srcId="{F8D7ADF7-35DC-1044-89C0-56D716131FC1}" destId="{4C0717A1-94A3-A446-966F-2E9375E5ABF1}" srcOrd="1" destOrd="0" presId="urn:microsoft.com/office/officeart/2005/8/layout/hierarchy6"/>
    <dgm:cxn modelId="{97EFC0EA-1193-1B46-B2B4-3D751CBBF81A}" type="presParOf" srcId="{4C0717A1-94A3-A446-966F-2E9375E5ABF1}" destId="{DDE1A01E-3FBA-144E-9D7C-8BC869A023DB}" srcOrd="0" destOrd="0" presId="urn:microsoft.com/office/officeart/2005/8/layout/hierarchy6"/>
    <dgm:cxn modelId="{9F0A07F6-A3DC-BF48-9753-7A3DD8DEAE1E}" type="presParOf" srcId="{DDE1A01E-3FBA-144E-9D7C-8BC869A023DB}" destId="{60357FF5-6FC4-AD4F-B61D-86A33570DA7D}" srcOrd="0" destOrd="0" presId="urn:microsoft.com/office/officeart/2005/8/layout/hierarchy6"/>
    <dgm:cxn modelId="{2356C205-AD0A-3840-BB6C-1CD42765ED5F}" type="presParOf" srcId="{DDE1A01E-3FBA-144E-9D7C-8BC869A023DB}" destId="{85B7426F-78A7-F04A-9692-B0C333731174}" srcOrd="1" destOrd="0" presId="urn:microsoft.com/office/officeart/2005/8/layout/hierarchy6"/>
    <dgm:cxn modelId="{B896D49E-D6D1-7544-BC62-EFA3D726163F}" type="presParOf" srcId="{85B7426F-78A7-F04A-9692-B0C333731174}" destId="{DC0A0E6F-1A6B-1445-91B8-BD3A5139FD41}" srcOrd="0" destOrd="0" presId="urn:microsoft.com/office/officeart/2005/8/layout/hierarchy6"/>
    <dgm:cxn modelId="{7C98E977-A6D9-3246-B89B-8E9D8ADA03F2}" type="presParOf" srcId="{85B7426F-78A7-F04A-9692-B0C333731174}" destId="{16CE163C-0FEE-EF4C-92B8-D7FE564538B8}" srcOrd="1" destOrd="0" presId="urn:microsoft.com/office/officeart/2005/8/layout/hierarchy6"/>
    <dgm:cxn modelId="{DF2E4640-8EFB-964E-BD0E-A0232BE5A4CB}" type="presParOf" srcId="{16CE163C-0FEE-EF4C-92B8-D7FE564538B8}" destId="{EFF644AE-FF45-D24A-B143-9F70011376AD}" srcOrd="0" destOrd="0" presId="urn:microsoft.com/office/officeart/2005/8/layout/hierarchy6"/>
    <dgm:cxn modelId="{894F8B7B-C4B7-6D41-B733-FD9F7FBC7E70}" type="presParOf" srcId="{16CE163C-0FEE-EF4C-92B8-D7FE564538B8}" destId="{A6630BC3-2837-CF4F-8D70-AF622A90046F}" srcOrd="1" destOrd="0" presId="urn:microsoft.com/office/officeart/2005/8/layout/hierarchy6"/>
    <dgm:cxn modelId="{B9351208-F242-834D-B186-DE575DCC940D}" type="presParOf" srcId="{A6630BC3-2837-CF4F-8D70-AF622A90046F}" destId="{FD4810EC-15F4-7443-A4DE-581225C7DCD9}" srcOrd="0" destOrd="0" presId="urn:microsoft.com/office/officeart/2005/8/layout/hierarchy6"/>
    <dgm:cxn modelId="{C0CEA9A3-64F9-F14D-8112-F341619A5E4F}" type="presParOf" srcId="{A6630BC3-2837-CF4F-8D70-AF622A90046F}" destId="{2CBDF748-E2AA-F94E-B93C-DEBB2A49E1C8}" srcOrd="1" destOrd="0" presId="urn:microsoft.com/office/officeart/2005/8/layout/hierarchy6"/>
    <dgm:cxn modelId="{6553E78A-8986-8449-B05F-9D87E0047194}" type="presParOf" srcId="{2CBDF748-E2AA-F94E-B93C-DEBB2A49E1C8}" destId="{5B8DB669-563B-894F-BDC9-5D359B9E2665}" srcOrd="0" destOrd="0" presId="urn:microsoft.com/office/officeart/2005/8/layout/hierarchy6"/>
    <dgm:cxn modelId="{90F56EA7-1991-964F-83FC-9CF96C5ED10D}" type="presParOf" srcId="{2CBDF748-E2AA-F94E-B93C-DEBB2A49E1C8}" destId="{A1646287-239D-B24F-BBA0-982ECF7A01C9}" srcOrd="1" destOrd="0" presId="urn:microsoft.com/office/officeart/2005/8/layout/hierarchy6"/>
    <dgm:cxn modelId="{833701BD-4474-DF41-81EA-86F0EC9A4FC6}" type="presParOf" srcId="{A1646287-239D-B24F-BBA0-982ECF7A01C9}" destId="{0F93EFEF-75E1-7541-80F6-6FD8BD71017A}" srcOrd="0" destOrd="0" presId="urn:microsoft.com/office/officeart/2005/8/layout/hierarchy6"/>
    <dgm:cxn modelId="{9780449B-4971-E045-A8AE-0754C37AEEE8}" type="presParOf" srcId="{A1646287-239D-B24F-BBA0-982ECF7A01C9}" destId="{67450404-4440-FC4A-AC9C-07281A213868}" srcOrd="1" destOrd="0" presId="urn:microsoft.com/office/officeart/2005/8/layout/hierarchy6"/>
    <dgm:cxn modelId="{DA9AD555-1F0F-7243-8AB1-3179A56C3090}" type="presParOf" srcId="{67450404-4440-FC4A-AC9C-07281A213868}" destId="{D7A908C6-6030-2A44-A554-A881941E939E}" srcOrd="0" destOrd="0" presId="urn:microsoft.com/office/officeart/2005/8/layout/hierarchy6"/>
    <dgm:cxn modelId="{22E097FF-F427-2A45-887E-7B0BA8928D69}" type="presParOf" srcId="{67450404-4440-FC4A-AC9C-07281A213868}" destId="{DFE47D7A-055D-5D42-9D14-AAD07A312ECB}" srcOrd="1" destOrd="0" presId="urn:microsoft.com/office/officeart/2005/8/layout/hierarchy6"/>
    <dgm:cxn modelId="{8A2B5BCA-701A-2448-9149-11930F81C1DC}" type="presParOf" srcId="{A6630BC3-2837-CF4F-8D70-AF622A90046F}" destId="{5CF07396-D3F9-AA41-8E32-E44705DDEBB4}" srcOrd="2" destOrd="0" presId="urn:microsoft.com/office/officeart/2005/8/layout/hierarchy6"/>
    <dgm:cxn modelId="{852D0AB5-F911-8943-A229-DDA543A3C57D}" type="presParOf" srcId="{A6630BC3-2837-CF4F-8D70-AF622A90046F}" destId="{39E49C59-3F19-AE45-A573-C36334578A6F}" srcOrd="3" destOrd="0" presId="urn:microsoft.com/office/officeart/2005/8/layout/hierarchy6"/>
    <dgm:cxn modelId="{42A8F6C2-15FE-A140-925A-FA8C629107AD}" type="presParOf" srcId="{39E49C59-3F19-AE45-A573-C36334578A6F}" destId="{2AADE3A6-AC40-7E46-AE07-7074C02CA8D4}" srcOrd="0" destOrd="0" presId="urn:microsoft.com/office/officeart/2005/8/layout/hierarchy6"/>
    <dgm:cxn modelId="{E3732B48-CDBE-7241-BB0F-49925D541416}" type="presParOf" srcId="{39E49C59-3F19-AE45-A573-C36334578A6F}" destId="{0F836685-2B91-AA48-AE3B-E5B0FA68918E}" srcOrd="1" destOrd="0" presId="urn:microsoft.com/office/officeart/2005/8/layout/hierarchy6"/>
    <dgm:cxn modelId="{947C9BDB-8E10-8948-AC15-3195A85FC41B}" type="presParOf" srcId="{85B7426F-78A7-F04A-9692-B0C333731174}" destId="{73FA8DCC-4D5F-4749-AC81-A0D43A5137C1}" srcOrd="2" destOrd="0" presId="urn:microsoft.com/office/officeart/2005/8/layout/hierarchy6"/>
    <dgm:cxn modelId="{546DB300-62FC-8E42-8DEC-CC8EA47FDCBA}" type="presParOf" srcId="{85B7426F-78A7-F04A-9692-B0C333731174}" destId="{FB0F0DF8-187D-C941-8AC0-C14A653F224B}" srcOrd="3" destOrd="0" presId="urn:microsoft.com/office/officeart/2005/8/layout/hierarchy6"/>
    <dgm:cxn modelId="{42D3DD13-E46C-614D-B3B3-369F63E18F72}" type="presParOf" srcId="{FB0F0DF8-187D-C941-8AC0-C14A653F224B}" destId="{F99F46AA-434F-0648-A603-32F714667296}" srcOrd="0" destOrd="0" presId="urn:microsoft.com/office/officeart/2005/8/layout/hierarchy6"/>
    <dgm:cxn modelId="{04B64A60-9755-5440-A29C-90D7DD641735}" type="presParOf" srcId="{FB0F0DF8-187D-C941-8AC0-C14A653F224B}" destId="{DC915381-15F1-F04E-99D7-71B68A4FB100}" srcOrd="1" destOrd="0" presId="urn:microsoft.com/office/officeart/2005/8/layout/hierarchy6"/>
    <dgm:cxn modelId="{070C833B-BA60-1A40-BA7A-5C040579496C}" type="presParOf" srcId="{DC915381-15F1-F04E-99D7-71B68A4FB100}" destId="{4BCA2839-751E-9041-8F51-79E84AE2C5C0}" srcOrd="0" destOrd="0" presId="urn:microsoft.com/office/officeart/2005/8/layout/hierarchy6"/>
    <dgm:cxn modelId="{FD3590C2-4438-F844-A027-C4DE4F20162E}" type="presParOf" srcId="{DC915381-15F1-F04E-99D7-71B68A4FB100}" destId="{8C073128-5077-224D-92B8-7B1490A8D73A}" srcOrd="1" destOrd="0" presId="urn:microsoft.com/office/officeart/2005/8/layout/hierarchy6"/>
    <dgm:cxn modelId="{B5CD5C97-B858-A745-B599-A37476D99F59}" type="presParOf" srcId="{8C073128-5077-224D-92B8-7B1490A8D73A}" destId="{4292780E-7CF6-2444-B11C-38D4E77BFC99}" srcOrd="0" destOrd="0" presId="urn:microsoft.com/office/officeart/2005/8/layout/hierarchy6"/>
    <dgm:cxn modelId="{32C099BC-DFB2-A144-9621-E47F5D972B69}" type="presParOf" srcId="{8C073128-5077-224D-92B8-7B1490A8D73A}" destId="{D53EE72D-D0AD-4C40-88AF-6086BD1C2BB8}" srcOrd="1" destOrd="0" presId="urn:microsoft.com/office/officeart/2005/8/layout/hierarchy6"/>
    <dgm:cxn modelId="{10ED0F95-FE98-7947-8EE6-3A0FD63E8463}" type="presParOf" srcId="{D53EE72D-D0AD-4C40-88AF-6086BD1C2BB8}" destId="{44B93369-3A6D-4C4C-AD12-1957F5BCB541}" srcOrd="0" destOrd="0" presId="urn:microsoft.com/office/officeart/2005/8/layout/hierarchy6"/>
    <dgm:cxn modelId="{02FB153D-04A7-5340-860E-849244B53FCE}" type="presParOf" srcId="{D53EE72D-D0AD-4C40-88AF-6086BD1C2BB8}" destId="{4928EED1-6479-EE4F-848D-4D09FFBAA10C}" srcOrd="1" destOrd="0" presId="urn:microsoft.com/office/officeart/2005/8/layout/hierarchy6"/>
    <dgm:cxn modelId="{E3934A9E-8338-F347-A460-0116BC7DC495}" type="presParOf" srcId="{4928EED1-6479-EE4F-848D-4D09FFBAA10C}" destId="{D24D65D2-DA99-5040-A936-A55D30150760}" srcOrd="0" destOrd="0" presId="urn:microsoft.com/office/officeart/2005/8/layout/hierarchy6"/>
    <dgm:cxn modelId="{689EBA9F-9BF8-054B-9326-8269BE3FF306}" type="presParOf" srcId="{4928EED1-6479-EE4F-848D-4D09FFBAA10C}" destId="{EE6AD4B3-F38A-8243-8BDB-0DE2B844181B}" srcOrd="1" destOrd="0" presId="urn:microsoft.com/office/officeart/2005/8/layout/hierarchy6"/>
    <dgm:cxn modelId="{A3C1F402-594A-424D-BA22-DDDFB48D2F7F}" type="presParOf" srcId="{93EFD8C2-E7E1-3E4E-BA4D-DF2984FDD43D}" destId="{771F65C5-7FC4-EC41-B6EF-2082193021CB}" srcOrd="1" destOrd="0" presId="urn:microsoft.com/office/officeart/2005/8/layout/hierarchy6"/>
    <dgm:cxn modelId="{39A0EB2D-80C3-7C42-AE9C-041B708C0F36}" type="presParOf" srcId="{771F65C5-7FC4-EC41-B6EF-2082193021CB}" destId="{6EBCD6DE-F2AC-D342-9366-A188A4BCB042}" srcOrd="0" destOrd="0" presId="urn:microsoft.com/office/officeart/2005/8/layout/hierarchy6"/>
    <dgm:cxn modelId="{C5CA4C7E-B8EE-5142-90B4-72C7514CC119}" type="presParOf" srcId="{6EBCD6DE-F2AC-D342-9366-A188A4BCB042}" destId="{23B1F9AB-E46D-BE46-BC75-58F087FCA304}" srcOrd="0" destOrd="0" presId="urn:microsoft.com/office/officeart/2005/8/layout/hierarchy6"/>
    <dgm:cxn modelId="{43B2168E-A7C6-9D4B-9BE4-B3A691434FAB}" type="presParOf" srcId="{6EBCD6DE-F2AC-D342-9366-A188A4BCB042}" destId="{9A3B8B26-C71F-054E-9A60-6A6F513B5E3D}" srcOrd="1" destOrd="0" presId="urn:microsoft.com/office/officeart/2005/8/layout/hierarchy6"/>
    <dgm:cxn modelId="{EECA4327-6011-7942-83E2-D2DB68AD2CBE}" type="presParOf" srcId="{771F65C5-7FC4-EC41-B6EF-2082193021CB}" destId="{143EF86A-D92C-6A45-A41F-CF48493EA7DA}" srcOrd="1" destOrd="0" presId="urn:microsoft.com/office/officeart/2005/8/layout/hierarchy6"/>
    <dgm:cxn modelId="{82309919-D0E2-7B49-BE9E-ACC42030068C}" type="presParOf" srcId="{143EF86A-D92C-6A45-A41F-CF48493EA7DA}" destId="{1B99F6CC-E4BC-BE41-A4EC-ED31C5477D26}" srcOrd="0" destOrd="0" presId="urn:microsoft.com/office/officeart/2005/8/layout/hierarchy6"/>
    <dgm:cxn modelId="{8626E7F1-2D84-4B49-B7A5-0C0DD3AC637B}" type="presParOf" srcId="{771F65C5-7FC4-EC41-B6EF-2082193021CB}" destId="{FF18C508-963A-FB42-961A-2077F7C61375}" srcOrd="2" destOrd="0" presId="urn:microsoft.com/office/officeart/2005/8/layout/hierarchy6"/>
    <dgm:cxn modelId="{7C4FD77C-88BA-2848-82A2-69450D65F982}" type="presParOf" srcId="{FF18C508-963A-FB42-961A-2077F7C61375}" destId="{F7C6D837-E5A9-1241-A4ED-31D3CED7CE08}" srcOrd="0" destOrd="0" presId="urn:microsoft.com/office/officeart/2005/8/layout/hierarchy6"/>
    <dgm:cxn modelId="{A589F9F8-1269-254C-9E21-E6CAF4981B69}" type="presParOf" srcId="{FF18C508-963A-FB42-961A-2077F7C61375}" destId="{FF72CA76-E2A8-F14D-BA7E-C99E68CF663A}" srcOrd="1" destOrd="0" presId="urn:microsoft.com/office/officeart/2005/8/layout/hierarchy6"/>
    <dgm:cxn modelId="{D7D4F52C-16FF-6C4C-A1F7-8BE2C92B52FB}" type="presParOf" srcId="{771F65C5-7FC4-EC41-B6EF-2082193021CB}" destId="{9128CC72-438A-5C47-909F-FE412EBEC13F}" srcOrd="3" destOrd="0" presId="urn:microsoft.com/office/officeart/2005/8/layout/hierarchy6"/>
    <dgm:cxn modelId="{C09113D4-2514-DB47-A745-B3AC3FA82095}" type="presParOf" srcId="{9128CC72-438A-5C47-909F-FE412EBEC13F}" destId="{71EA7678-BF42-AD41-AAC6-D93DA8E1A434}" srcOrd="0" destOrd="0" presId="urn:microsoft.com/office/officeart/2005/8/layout/hierarchy6"/>
    <dgm:cxn modelId="{B7C55471-7892-C847-80AF-C4C8537646F9}" type="presParOf" srcId="{771F65C5-7FC4-EC41-B6EF-2082193021CB}" destId="{70477901-8C3D-004C-8C27-C76A640449A5}" srcOrd="4" destOrd="0" presId="urn:microsoft.com/office/officeart/2005/8/layout/hierarchy6"/>
    <dgm:cxn modelId="{BD2FAD46-DD15-B24A-80FB-177980BC4640}" type="presParOf" srcId="{70477901-8C3D-004C-8C27-C76A640449A5}" destId="{1918F300-5F4B-CC42-A928-F64ACA84934A}" srcOrd="0" destOrd="0" presId="urn:microsoft.com/office/officeart/2005/8/layout/hierarchy6"/>
    <dgm:cxn modelId="{BCD59953-B04B-B84B-B1E8-FB9B3DA6F064}" type="presParOf" srcId="{70477901-8C3D-004C-8C27-C76A640449A5}" destId="{BDA9513A-103B-7645-B98B-D73EAB8A4151}" srcOrd="1" destOrd="0" presId="urn:microsoft.com/office/officeart/2005/8/layout/hierarchy6"/>
    <dgm:cxn modelId="{1F12836C-BF10-0D4E-B7C4-DEE3CE5ECE2A}" type="presParOf" srcId="{771F65C5-7FC4-EC41-B6EF-2082193021CB}" destId="{3823448F-41D1-C341-A9A1-6B8109151777}" srcOrd="5" destOrd="0" presId="urn:microsoft.com/office/officeart/2005/8/layout/hierarchy6"/>
    <dgm:cxn modelId="{8A67E839-C4D8-EF4C-A93B-BEC9DBA649FA}" type="presParOf" srcId="{3823448F-41D1-C341-A9A1-6B8109151777}" destId="{CAF7EAEF-8804-4A4F-9D99-ED5AF24971E2}" srcOrd="0" destOrd="0" presId="urn:microsoft.com/office/officeart/2005/8/layout/hierarchy6"/>
    <dgm:cxn modelId="{F399D8BE-E0ED-3648-A5E5-27E444BF9FAE}" type="presParOf" srcId="{771F65C5-7FC4-EC41-B6EF-2082193021CB}" destId="{22DDF025-5D2A-9743-AC49-16CED0F0160C}" srcOrd="6" destOrd="0" presId="urn:microsoft.com/office/officeart/2005/8/layout/hierarchy6"/>
    <dgm:cxn modelId="{998DE0C5-B867-A84C-80BD-807EFD592106}" type="presParOf" srcId="{22DDF025-5D2A-9743-AC49-16CED0F0160C}" destId="{F85A92EB-ECE5-614C-893F-4F5794FCF472}" srcOrd="0" destOrd="0" presId="urn:microsoft.com/office/officeart/2005/8/layout/hierarchy6"/>
    <dgm:cxn modelId="{B63B5DE0-23B2-354D-A9DB-9C049CFBC0BD}" type="presParOf" srcId="{22DDF025-5D2A-9743-AC49-16CED0F0160C}" destId="{D081484A-15D2-8447-B108-D5178AE92856}" srcOrd="1" destOrd="0" presId="urn:microsoft.com/office/officeart/2005/8/layout/hierarchy6"/>
    <dgm:cxn modelId="{29EDCEE8-A59B-4B49-A9CC-5B2A030A427B}" type="presParOf" srcId="{771F65C5-7FC4-EC41-B6EF-2082193021CB}" destId="{6BD38CFC-2E14-B643-B25D-0B3FABAAC456}" srcOrd="7" destOrd="0" presId="urn:microsoft.com/office/officeart/2005/8/layout/hierarchy6"/>
    <dgm:cxn modelId="{A2016AC8-D8B7-8B42-B1EE-E34785754561}" type="presParOf" srcId="{6BD38CFC-2E14-B643-B25D-0B3FABAAC456}" destId="{DED04EB2-BAC2-C04D-93E1-38EFAABABDA4}" srcOrd="0" destOrd="0" presId="urn:microsoft.com/office/officeart/2005/8/layout/hierarchy6"/>
    <dgm:cxn modelId="{101AEFBD-4FD0-EE44-870E-A40B34EB4959}" type="presParOf" srcId="{771F65C5-7FC4-EC41-B6EF-2082193021CB}" destId="{C29779C5-CCC8-024B-9A97-D7237FE88E8A}" srcOrd="8" destOrd="0" presId="urn:microsoft.com/office/officeart/2005/8/layout/hierarchy6"/>
    <dgm:cxn modelId="{40604F06-9E1E-6840-BE72-98BE13C4C995}" type="presParOf" srcId="{C29779C5-CCC8-024B-9A97-D7237FE88E8A}" destId="{83798971-17F5-9340-BF30-C46542ED44E4}" srcOrd="0" destOrd="0" presId="urn:microsoft.com/office/officeart/2005/8/layout/hierarchy6"/>
    <dgm:cxn modelId="{14E01F9A-60FC-584F-9301-C664B3F52809}" type="presParOf" srcId="{C29779C5-CCC8-024B-9A97-D7237FE88E8A}" destId="{45ED533E-3786-FC45-AF0D-4DD30F51150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7EDD75-5A3E-794D-8DBF-A26857CF7E47}" type="doc">
      <dgm:prSet loTypeId="urn:microsoft.com/office/officeart/2005/8/layout/cycle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057D01-94D3-E945-9B49-912A9CDD254C}">
      <dgm:prSet phldrT="[Text]"/>
      <dgm:spPr/>
      <dgm:t>
        <a:bodyPr/>
        <a:lstStyle/>
        <a:p>
          <a:r>
            <a:rPr lang="en-US" dirty="0" smtClean="0"/>
            <a:t>State (defines)</a:t>
          </a:r>
          <a:endParaRPr lang="en-US" dirty="0"/>
        </a:p>
      </dgm:t>
    </dgm:pt>
    <dgm:pt modelId="{F9FE5226-888F-2A48-B8B9-212639796853}" type="parTrans" cxnId="{4D68BE99-CE51-E744-9546-D08BF162AAC2}">
      <dgm:prSet/>
      <dgm:spPr/>
      <dgm:t>
        <a:bodyPr/>
        <a:lstStyle/>
        <a:p>
          <a:endParaRPr lang="en-US"/>
        </a:p>
      </dgm:t>
    </dgm:pt>
    <dgm:pt modelId="{96DDA7AF-A0C6-FE44-99B9-72889D06EDD2}" type="sibTrans" cxnId="{4D68BE99-CE51-E744-9546-D08BF162AAC2}">
      <dgm:prSet/>
      <dgm:spPr/>
      <dgm:t>
        <a:bodyPr/>
        <a:lstStyle/>
        <a:p>
          <a:endParaRPr lang="en-US"/>
        </a:p>
      </dgm:t>
    </dgm:pt>
    <dgm:pt modelId="{ABF5BACF-5C4B-4A4A-A00D-A192D7F7B8A0}">
      <dgm:prSet phldrT="[Text]"/>
      <dgm:spPr/>
      <dgm:t>
        <a:bodyPr/>
        <a:lstStyle/>
        <a:p>
          <a:r>
            <a:rPr lang="en-US" dirty="0" smtClean="0"/>
            <a:t>UI (triggers)</a:t>
          </a:r>
          <a:endParaRPr lang="en-US" dirty="0"/>
        </a:p>
      </dgm:t>
    </dgm:pt>
    <dgm:pt modelId="{4FDEC082-0C67-6C40-B1D0-4FC50944A61A}" type="parTrans" cxnId="{977F93D0-3CC6-9D4F-B669-8A1079FA83E3}">
      <dgm:prSet/>
      <dgm:spPr/>
      <dgm:t>
        <a:bodyPr/>
        <a:lstStyle/>
        <a:p>
          <a:endParaRPr lang="en-US"/>
        </a:p>
      </dgm:t>
    </dgm:pt>
    <dgm:pt modelId="{F2010A35-A17A-A74F-9036-9EBDB38E71FE}" type="sibTrans" cxnId="{977F93D0-3CC6-9D4F-B669-8A1079FA83E3}">
      <dgm:prSet/>
      <dgm:spPr/>
      <dgm:t>
        <a:bodyPr/>
        <a:lstStyle/>
        <a:p>
          <a:endParaRPr lang="en-US"/>
        </a:p>
      </dgm:t>
    </dgm:pt>
    <dgm:pt modelId="{A965F73B-9F77-F84A-A4DE-CB829BC764AA}">
      <dgm:prSet phldrT="[Text]"/>
      <dgm:spPr/>
      <dgm:t>
        <a:bodyPr/>
        <a:lstStyle/>
        <a:p>
          <a:r>
            <a:rPr lang="en-US" dirty="0" smtClean="0"/>
            <a:t>Action (sent to)</a:t>
          </a:r>
          <a:endParaRPr lang="en-US" dirty="0"/>
        </a:p>
      </dgm:t>
    </dgm:pt>
    <dgm:pt modelId="{70E1564B-032B-5144-9F7A-9AF9BAA46AA5}" type="parTrans" cxnId="{79DA4D2A-24E7-1D44-BB48-1F4D70B4A0BC}">
      <dgm:prSet/>
      <dgm:spPr/>
      <dgm:t>
        <a:bodyPr/>
        <a:lstStyle/>
        <a:p>
          <a:endParaRPr lang="en-US"/>
        </a:p>
      </dgm:t>
    </dgm:pt>
    <dgm:pt modelId="{9A05BD1C-C4A2-EE44-8952-97F99155C1E6}" type="sibTrans" cxnId="{79DA4D2A-24E7-1D44-BB48-1F4D70B4A0BC}">
      <dgm:prSet/>
      <dgm:spPr/>
      <dgm:t>
        <a:bodyPr/>
        <a:lstStyle/>
        <a:p>
          <a:endParaRPr lang="en-US"/>
        </a:p>
      </dgm:t>
    </dgm:pt>
    <dgm:pt modelId="{B71FDE5D-5D13-5D43-8461-D4A7CABFE3CD}">
      <dgm:prSet phldrT="[Text]"/>
      <dgm:spPr/>
      <dgm:t>
        <a:bodyPr/>
        <a:lstStyle/>
        <a:p>
          <a:r>
            <a:rPr lang="en-US" dirty="0" smtClean="0"/>
            <a:t>Reducer (updates)</a:t>
          </a:r>
          <a:endParaRPr lang="en-US" dirty="0"/>
        </a:p>
      </dgm:t>
    </dgm:pt>
    <dgm:pt modelId="{2ED3D7E6-3413-9648-9C22-F832A3121192}" type="parTrans" cxnId="{D2A3A668-08D1-6048-85C2-537AFC2470A4}">
      <dgm:prSet/>
      <dgm:spPr/>
      <dgm:t>
        <a:bodyPr/>
        <a:lstStyle/>
        <a:p>
          <a:endParaRPr lang="en-US"/>
        </a:p>
      </dgm:t>
    </dgm:pt>
    <dgm:pt modelId="{2738AEEF-CED7-DC49-903E-45B73F79C8B5}" type="sibTrans" cxnId="{D2A3A668-08D1-6048-85C2-537AFC2470A4}">
      <dgm:prSet/>
      <dgm:spPr/>
      <dgm:t>
        <a:bodyPr/>
        <a:lstStyle/>
        <a:p>
          <a:endParaRPr lang="en-US"/>
        </a:p>
      </dgm:t>
    </dgm:pt>
    <dgm:pt modelId="{AC63CF04-AE84-7542-A0E4-36AB7AF2D47C}">
      <dgm:prSet phldrT="[Text]"/>
      <dgm:spPr/>
      <dgm:t>
        <a:bodyPr/>
        <a:lstStyle/>
        <a:p>
          <a:r>
            <a:rPr lang="en-US" dirty="0" smtClean="0"/>
            <a:t>Store (contains)</a:t>
          </a:r>
          <a:endParaRPr lang="en-US" dirty="0"/>
        </a:p>
      </dgm:t>
    </dgm:pt>
    <dgm:pt modelId="{5039FA48-73CB-C440-9854-31E95819B1DA}" type="parTrans" cxnId="{6F931B11-0619-854F-9649-0FB9536C4903}">
      <dgm:prSet/>
      <dgm:spPr/>
      <dgm:t>
        <a:bodyPr/>
        <a:lstStyle/>
        <a:p>
          <a:endParaRPr lang="en-US"/>
        </a:p>
      </dgm:t>
    </dgm:pt>
    <dgm:pt modelId="{85415E15-AFF5-864A-8D02-FF856CE4A6F0}" type="sibTrans" cxnId="{6F931B11-0619-854F-9649-0FB9536C4903}">
      <dgm:prSet/>
      <dgm:spPr/>
      <dgm:t>
        <a:bodyPr/>
        <a:lstStyle/>
        <a:p>
          <a:endParaRPr lang="en-US"/>
        </a:p>
      </dgm:t>
    </dgm:pt>
    <dgm:pt modelId="{15540F85-35A6-7B48-9689-B1FA4E43F7C6}" type="pres">
      <dgm:prSet presAssocID="{257EDD75-5A3E-794D-8DBF-A26857CF7E4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322D24-9534-E346-B9CE-BCFE62D3E882}" type="pres">
      <dgm:prSet presAssocID="{84057D01-94D3-E945-9B49-912A9CDD254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7DD951-5FCA-6548-B6F4-3C44802D32C2}" type="pres">
      <dgm:prSet presAssocID="{84057D01-94D3-E945-9B49-912A9CDD254C}" presName="spNode" presStyleCnt="0"/>
      <dgm:spPr/>
    </dgm:pt>
    <dgm:pt modelId="{30B29D3E-AAB1-2942-959A-DA3D97A4C4B8}" type="pres">
      <dgm:prSet presAssocID="{96DDA7AF-A0C6-FE44-99B9-72889D06EDD2}" presName="sibTrans" presStyleLbl="sibTrans1D1" presStyleIdx="0" presStyleCnt="5"/>
      <dgm:spPr/>
      <dgm:t>
        <a:bodyPr/>
        <a:lstStyle/>
        <a:p>
          <a:endParaRPr lang="en-US"/>
        </a:p>
      </dgm:t>
    </dgm:pt>
    <dgm:pt modelId="{2C0BEB28-DD23-6C46-94B9-17CD27C04953}" type="pres">
      <dgm:prSet presAssocID="{ABF5BACF-5C4B-4A4A-A00D-A192D7F7B8A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ED62DD-6238-AE4F-8601-EF905BF7E3E8}" type="pres">
      <dgm:prSet presAssocID="{ABF5BACF-5C4B-4A4A-A00D-A192D7F7B8A0}" presName="spNode" presStyleCnt="0"/>
      <dgm:spPr/>
    </dgm:pt>
    <dgm:pt modelId="{ABB00B25-D9AE-CB4E-B025-C0FE4B46FE2E}" type="pres">
      <dgm:prSet presAssocID="{F2010A35-A17A-A74F-9036-9EBDB38E71FE}" presName="sibTrans" presStyleLbl="sibTrans1D1" presStyleIdx="1" presStyleCnt="5"/>
      <dgm:spPr/>
      <dgm:t>
        <a:bodyPr/>
        <a:lstStyle/>
        <a:p>
          <a:endParaRPr lang="en-US"/>
        </a:p>
      </dgm:t>
    </dgm:pt>
    <dgm:pt modelId="{3304EB78-B2C1-1345-BD6E-182663F77C63}" type="pres">
      <dgm:prSet presAssocID="{A965F73B-9F77-F84A-A4DE-CB829BC764A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703AB-A242-984A-A3FF-2F6801DDF3D4}" type="pres">
      <dgm:prSet presAssocID="{A965F73B-9F77-F84A-A4DE-CB829BC764AA}" presName="spNode" presStyleCnt="0"/>
      <dgm:spPr/>
    </dgm:pt>
    <dgm:pt modelId="{694C91DA-780A-6942-BA47-A264B69C8DE1}" type="pres">
      <dgm:prSet presAssocID="{9A05BD1C-C4A2-EE44-8952-97F99155C1E6}" presName="sibTrans" presStyleLbl="sibTrans1D1" presStyleIdx="2" presStyleCnt="5"/>
      <dgm:spPr/>
      <dgm:t>
        <a:bodyPr/>
        <a:lstStyle/>
        <a:p>
          <a:endParaRPr lang="en-US"/>
        </a:p>
      </dgm:t>
    </dgm:pt>
    <dgm:pt modelId="{BB243B1C-8DEB-EF49-AB28-34EB6FEC1A49}" type="pres">
      <dgm:prSet presAssocID="{B71FDE5D-5D13-5D43-8461-D4A7CABFE3C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B1467A-F9E4-904F-9F31-89EAD0BD4E62}" type="pres">
      <dgm:prSet presAssocID="{B71FDE5D-5D13-5D43-8461-D4A7CABFE3CD}" presName="spNode" presStyleCnt="0"/>
      <dgm:spPr/>
    </dgm:pt>
    <dgm:pt modelId="{D4210C73-FB99-0E49-865A-5D2FB47AEF0D}" type="pres">
      <dgm:prSet presAssocID="{2738AEEF-CED7-DC49-903E-45B73F79C8B5}" presName="sibTrans" presStyleLbl="sibTrans1D1" presStyleIdx="3" presStyleCnt="5"/>
      <dgm:spPr/>
      <dgm:t>
        <a:bodyPr/>
        <a:lstStyle/>
        <a:p>
          <a:endParaRPr lang="en-US"/>
        </a:p>
      </dgm:t>
    </dgm:pt>
    <dgm:pt modelId="{6DA46A9D-FDF5-094A-9749-C92D0754B389}" type="pres">
      <dgm:prSet presAssocID="{AC63CF04-AE84-7542-A0E4-36AB7AF2D47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207280-7BE6-EE48-902C-7623098E3712}" type="pres">
      <dgm:prSet presAssocID="{AC63CF04-AE84-7542-A0E4-36AB7AF2D47C}" presName="spNode" presStyleCnt="0"/>
      <dgm:spPr/>
    </dgm:pt>
    <dgm:pt modelId="{D126AE0D-E577-194A-B19B-CC572D20824C}" type="pres">
      <dgm:prSet presAssocID="{85415E15-AFF5-864A-8D02-FF856CE4A6F0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4D68BE99-CE51-E744-9546-D08BF162AAC2}" srcId="{257EDD75-5A3E-794D-8DBF-A26857CF7E47}" destId="{84057D01-94D3-E945-9B49-912A9CDD254C}" srcOrd="0" destOrd="0" parTransId="{F9FE5226-888F-2A48-B8B9-212639796853}" sibTransId="{96DDA7AF-A0C6-FE44-99B9-72889D06EDD2}"/>
    <dgm:cxn modelId="{6F931B11-0619-854F-9649-0FB9536C4903}" srcId="{257EDD75-5A3E-794D-8DBF-A26857CF7E47}" destId="{AC63CF04-AE84-7542-A0E4-36AB7AF2D47C}" srcOrd="4" destOrd="0" parTransId="{5039FA48-73CB-C440-9854-31E95819B1DA}" sibTransId="{85415E15-AFF5-864A-8D02-FF856CE4A6F0}"/>
    <dgm:cxn modelId="{79DA4D2A-24E7-1D44-BB48-1F4D70B4A0BC}" srcId="{257EDD75-5A3E-794D-8DBF-A26857CF7E47}" destId="{A965F73B-9F77-F84A-A4DE-CB829BC764AA}" srcOrd="2" destOrd="0" parTransId="{70E1564B-032B-5144-9F7A-9AF9BAA46AA5}" sibTransId="{9A05BD1C-C4A2-EE44-8952-97F99155C1E6}"/>
    <dgm:cxn modelId="{8112DED2-3A45-B84B-BF99-FC79512104F9}" type="presOf" srcId="{AC63CF04-AE84-7542-A0E4-36AB7AF2D47C}" destId="{6DA46A9D-FDF5-094A-9749-C92D0754B389}" srcOrd="0" destOrd="0" presId="urn:microsoft.com/office/officeart/2005/8/layout/cycle5"/>
    <dgm:cxn modelId="{44FC02EF-E5EB-D843-AA3A-CB4D5B1A2096}" type="presOf" srcId="{ABF5BACF-5C4B-4A4A-A00D-A192D7F7B8A0}" destId="{2C0BEB28-DD23-6C46-94B9-17CD27C04953}" srcOrd="0" destOrd="0" presId="urn:microsoft.com/office/officeart/2005/8/layout/cycle5"/>
    <dgm:cxn modelId="{14328DD3-7EAA-0245-B8E6-25719655842A}" type="presOf" srcId="{F2010A35-A17A-A74F-9036-9EBDB38E71FE}" destId="{ABB00B25-D9AE-CB4E-B025-C0FE4B46FE2E}" srcOrd="0" destOrd="0" presId="urn:microsoft.com/office/officeart/2005/8/layout/cycle5"/>
    <dgm:cxn modelId="{935D9C39-E419-4B45-96A4-9E59D4A6A5EC}" type="presOf" srcId="{85415E15-AFF5-864A-8D02-FF856CE4A6F0}" destId="{D126AE0D-E577-194A-B19B-CC572D20824C}" srcOrd="0" destOrd="0" presId="urn:microsoft.com/office/officeart/2005/8/layout/cycle5"/>
    <dgm:cxn modelId="{7F4B860C-50E6-474C-902C-EAC40951943F}" type="presOf" srcId="{84057D01-94D3-E945-9B49-912A9CDD254C}" destId="{47322D24-9534-E346-B9CE-BCFE62D3E882}" srcOrd="0" destOrd="0" presId="urn:microsoft.com/office/officeart/2005/8/layout/cycle5"/>
    <dgm:cxn modelId="{6137C973-932A-F34E-AD8B-746FE44CFC1F}" type="presOf" srcId="{2738AEEF-CED7-DC49-903E-45B73F79C8B5}" destId="{D4210C73-FB99-0E49-865A-5D2FB47AEF0D}" srcOrd="0" destOrd="0" presId="urn:microsoft.com/office/officeart/2005/8/layout/cycle5"/>
    <dgm:cxn modelId="{41E24270-5A71-A34F-8A2A-4C7818F1F6CB}" type="presOf" srcId="{257EDD75-5A3E-794D-8DBF-A26857CF7E47}" destId="{15540F85-35A6-7B48-9689-B1FA4E43F7C6}" srcOrd="0" destOrd="0" presId="urn:microsoft.com/office/officeart/2005/8/layout/cycle5"/>
    <dgm:cxn modelId="{57CBF969-DC6C-094B-9FB2-FA562C6DF063}" type="presOf" srcId="{9A05BD1C-C4A2-EE44-8952-97F99155C1E6}" destId="{694C91DA-780A-6942-BA47-A264B69C8DE1}" srcOrd="0" destOrd="0" presId="urn:microsoft.com/office/officeart/2005/8/layout/cycle5"/>
    <dgm:cxn modelId="{3840F818-7D77-1440-849C-BD1D6439F74D}" type="presOf" srcId="{B71FDE5D-5D13-5D43-8461-D4A7CABFE3CD}" destId="{BB243B1C-8DEB-EF49-AB28-34EB6FEC1A49}" srcOrd="0" destOrd="0" presId="urn:microsoft.com/office/officeart/2005/8/layout/cycle5"/>
    <dgm:cxn modelId="{C8E16069-B016-C145-95C6-1F97BBC57A0D}" type="presOf" srcId="{96DDA7AF-A0C6-FE44-99B9-72889D06EDD2}" destId="{30B29D3E-AAB1-2942-959A-DA3D97A4C4B8}" srcOrd="0" destOrd="0" presId="urn:microsoft.com/office/officeart/2005/8/layout/cycle5"/>
    <dgm:cxn modelId="{977F93D0-3CC6-9D4F-B669-8A1079FA83E3}" srcId="{257EDD75-5A3E-794D-8DBF-A26857CF7E47}" destId="{ABF5BACF-5C4B-4A4A-A00D-A192D7F7B8A0}" srcOrd="1" destOrd="0" parTransId="{4FDEC082-0C67-6C40-B1D0-4FC50944A61A}" sibTransId="{F2010A35-A17A-A74F-9036-9EBDB38E71FE}"/>
    <dgm:cxn modelId="{A6AE72CD-365E-AD40-9B01-7D0513433870}" type="presOf" srcId="{A965F73B-9F77-F84A-A4DE-CB829BC764AA}" destId="{3304EB78-B2C1-1345-BD6E-182663F77C63}" srcOrd="0" destOrd="0" presId="urn:microsoft.com/office/officeart/2005/8/layout/cycle5"/>
    <dgm:cxn modelId="{D2A3A668-08D1-6048-85C2-537AFC2470A4}" srcId="{257EDD75-5A3E-794D-8DBF-A26857CF7E47}" destId="{B71FDE5D-5D13-5D43-8461-D4A7CABFE3CD}" srcOrd="3" destOrd="0" parTransId="{2ED3D7E6-3413-9648-9C22-F832A3121192}" sibTransId="{2738AEEF-CED7-DC49-903E-45B73F79C8B5}"/>
    <dgm:cxn modelId="{24E5175F-0E41-BF44-BFEB-A37A157CD1CA}" type="presParOf" srcId="{15540F85-35A6-7B48-9689-B1FA4E43F7C6}" destId="{47322D24-9534-E346-B9CE-BCFE62D3E882}" srcOrd="0" destOrd="0" presId="urn:microsoft.com/office/officeart/2005/8/layout/cycle5"/>
    <dgm:cxn modelId="{E8E1C138-9B5F-8943-AB85-6D3958610EF9}" type="presParOf" srcId="{15540F85-35A6-7B48-9689-B1FA4E43F7C6}" destId="{767DD951-5FCA-6548-B6F4-3C44802D32C2}" srcOrd="1" destOrd="0" presId="urn:microsoft.com/office/officeart/2005/8/layout/cycle5"/>
    <dgm:cxn modelId="{3201A5ED-32BA-7D40-BD28-014E405E590A}" type="presParOf" srcId="{15540F85-35A6-7B48-9689-B1FA4E43F7C6}" destId="{30B29D3E-AAB1-2942-959A-DA3D97A4C4B8}" srcOrd="2" destOrd="0" presId="urn:microsoft.com/office/officeart/2005/8/layout/cycle5"/>
    <dgm:cxn modelId="{5FD9158E-94F2-4241-A7D5-97E3A450D06D}" type="presParOf" srcId="{15540F85-35A6-7B48-9689-B1FA4E43F7C6}" destId="{2C0BEB28-DD23-6C46-94B9-17CD27C04953}" srcOrd="3" destOrd="0" presId="urn:microsoft.com/office/officeart/2005/8/layout/cycle5"/>
    <dgm:cxn modelId="{14246283-5CB4-854A-AE46-65EF697F9275}" type="presParOf" srcId="{15540F85-35A6-7B48-9689-B1FA4E43F7C6}" destId="{45ED62DD-6238-AE4F-8601-EF905BF7E3E8}" srcOrd="4" destOrd="0" presId="urn:microsoft.com/office/officeart/2005/8/layout/cycle5"/>
    <dgm:cxn modelId="{96136C85-D2C4-0444-95F0-10BCD04747BB}" type="presParOf" srcId="{15540F85-35A6-7B48-9689-B1FA4E43F7C6}" destId="{ABB00B25-D9AE-CB4E-B025-C0FE4B46FE2E}" srcOrd="5" destOrd="0" presId="urn:microsoft.com/office/officeart/2005/8/layout/cycle5"/>
    <dgm:cxn modelId="{E292620C-687C-D247-A982-AA6B0F83CDC9}" type="presParOf" srcId="{15540F85-35A6-7B48-9689-B1FA4E43F7C6}" destId="{3304EB78-B2C1-1345-BD6E-182663F77C63}" srcOrd="6" destOrd="0" presId="urn:microsoft.com/office/officeart/2005/8/layout/cycle5"/>
    <dgm:cxn modelId="{A2EDAD61-0A7A-A248-805B-E553C9A10DD2}" type="presParOf" srcId="{15540F85-35A6-7B48-9689-B1FA4E43F7C6}" destId="{A2E703AB-A242-984A-A3FF-2F6801DDF3D4}" srcOrd="7" destOrd="0" presId="urn:microsoft.com/office/officeart/2005/8/layout/cycle5"/>
    <dgm:cxn modelId="{724E6955-357B-C04E-802B-3E486D8052CE}" type="presParOf" srcId="{15540F85-35A6-7B48-9689-B1FA4E43F7C6}" destId="{694C91DA-780A-6942-BA47-A264B69C8DE1}" srcOrd="8" destOrd="0" presId="urn:microsoft.com/office/officeart/2005/8/layout/cycle5"/>
    <dgm:cxn modelId="{3A8EFA1F-1D4A-C54A-8915-29F7CF31D191}" type="presParOf" srcId="{15540F85-35A6-7B48-9689-B1FA4E43F7C6}" destId="{BB243B1C-8DEB-EF49-AB28-34EB6FEC1A49}" srcOrd="9" destOrd="0" presId="urn:microsoft.com/office/officeart/2005/8/layout/cycle5"/>
    <dgm:cxn modelId="{DB6885C3-A6C1-F14F-8ED9-1C90DA921C79}" type="presParOf" srcId="{15540F85-35A6-7B48-9689-B1FA4E43F7C6}" destId="{E9B1467A-F9E4-904F-9F31-89EAD0BD4E62}" srcOrd="10" destOrd="0" presId="urn:microsoft.com/office/officeart/2005/8/layout/cycle5"/>
    <dgm:cxn modelId="{2147B55A-A043-DA40-B9D1-2543EBF762B0}" type="presParOf" srcId="{15540F85-35A6-7B48-9689-B1FA4E43F7C6}" destId="{D4210C73-FB99-0E49-865A-5D2FB47AEF0D}" srcOrd="11" destOrd="0" presId="urn:microsoft.com/office/officeart/2005/8/layout/cycle5"/>
    <dgm:cxn modelId="{46643E50-166B-2E48-9A7E-832FB6EC528D}" type="presParOf" srcId="{15540F85-35A6-7B48-9689-B1FA4E43F7C6}" destId="{6DA46A9D-FDF5-094A-9749-C92D0754B389}" srcOrd="12" destOrd="0" presId="urn:microsoft.com/office/officeart/2005/8/layout/cycle5"/>
    <dgm:cxn modelId="{F0A9A2E7-E116-744E-B2ED-579FAC1FB88E}" type="presParOf" srcId="{15540F85-35A6-7B48-9689-B1FA4E43F7C6}" destId="{74207280-7BE6-EE48-902C-7623098E3712}" srcOrd="13" destOrd="0" presId="urn:microsoft.com/office/officeart/2005/8/layout/cycle5"/>
    <dgm:cxn modelId="{E18C4DF9-051F-3442-8E8F-FEECCBBCEC36}" type="presParOf" srcId="{15540F85-35A6-7B48-9689-B1FA4E43F7C6}" destId="{D126AE0D-E577-194A-B19B-CC572D20824C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C0AF04-FAFB-7E47-98D0-E35CCA9274C2}" type="doc">
      <dgm:prSet loTypeId="urn:microsoft.com/office/officeart/2009/layout/CirclePicture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11A40F-8D4B-A144-8987-52925675A487}">
      <dgm:prSet phldrT="[Text]" custT="1"/>
      <dgm:spPr/>
      <dgm:t>
        <a:bodyPr/>
        <a:lstStyle/>
        <a:p>
          <a:r>
            <a:rPr lang="en-US" sz="1600"/>
            <a:t>App</a:t>
          </a:r>
        </a:p>
      </dgm:t>
    </dgm:pt>
    <dgm:pt modelId="{7F284ABE-98C4-4F45-B58E-B0A87027DCD9}" type="parTrans" cxnId="{B4769C01-27CA-674B-AB95-928D51B6AF1B}">
      <dgm:prSet/>
      <dgm:spPr/>
      <dgm:t>
        <a:bodyPr/>
        <a:lstStyle/>
        <a:p>
          <a:endParaRPr lang="en-US" sz="3200"/>
        </a:p>
      </dgm:t>
    </dgm:pt>
    <dgm:pt modelId="{0E9C20A4-1239-E146-804F-5C8CFC1A8819}" type="sibTrans" cxnId="{B4769C01-27CA-674B-AB95-928D51B6AF1B}">
      <dgm:prSet/>
      <dgm:spPr/>
      <dgm:t>
        <a:bodyPr/>
        <a:lstStyle/>
        <a:p>
          <a:endParaRPr lang="en-US" sz="3200"/>
        </a:p>
      </dgm:t>
    </dgm:pt>
    <dgm:pt modelId="{472A36A0-09A2-6240-BB02-ED670E1E2943}">
      <dgm:prSet phldrT="[Text]" custT="1"/>
      <dgm:spPr/>
      <dgm:t>
        <a:bodyPr/>
        <a:lstStyle/>
        <a:p>
          <a:r>
            <a:rPr lang="en-US" sz="1600"/>
            <a:t>Header</a:t>
          </a:r>
        </a:p>
      </dgm:t>
    </dgm:pt>
    <dgm:pt modelId="{CFA1CE90-B407-B742-865F-281EAFFE8C23}" type="parTrans" cxnId="{4BF29E92-01D8-104E-854D-2567548AC3D5}">
      <dgm:prSet/>
      <dgm:spPr/>
      <dgm:t>
        <a:bodyPr/>
        <a:lstStyle/>
        <a:p>
          <a:endParaRPr lang="en-US" sz="5400"/>
        </a:p>
      </dgm:t>
    </dgm:pt>
    <dgm:pt modelId="{02FEB670-A575-A741-A309-61DC2766ABAA}" type="sibTrans" cxnId="{4BF29E92-01D8-104E-854D-2567548AC3D5}">
      <dgm:prSet/>
      <dgm:spPr/>
      <dgm:t>
        <a:bodyPr/>
        <a:lstStyle/>
        <a:p>
          <a:endParaRPr lang="en-US" sz="3200"/>
        </a:p>
      </dgm:t>
    </dgm:pt>
    <dgm:pt modelId="{878DF778-DDB5-4043-BE36-9B465FD2DE83}">
      <dgm:prSet phldrT="[Text]" custT="1"/>
      <dgm:spPr/>
      <dgm:t>
        <a:bodyPr/>
        <a:lstStyle/>
        <a:p>
          <a:r>
            <a:rPr lang="en-US" sz="1600"/>
            <a:t>Entity Header</a:t>
          </a:r>
        </a:p>
      </dgm:t>
    </dgm:pt>
    <dgm:pt modelId="{0644FD91-51D4-E042-8105-A634B34B14D4}" type="parTrans" cxnId="{4C9D5CCA-BE65-E44D-BB91-0C4B22572D48}">
      <dgm:prSet/>
      <dgm:spPr/>
      <dgm:t>
        <a:bodyPr/>
        <a:lstStyle/>
        <a:p>
          <a:endParaRPr lang="en-US" sz="5400"/>
        </a:p>
      </dgm:t>
    </dgm:pt>
    <dgm:pt modelId="{92FA7879-48E8-1F43-BBFC-1F3B44F5BB3E}" type="sibTrans" cxnId="{4C9D5CCA-BE65-E44D-BB91-0C4B22572D48}">
      <dgm:prSet/>
      <dgm:spPr/>
      <dgm:t>
        <a:bodyPr/>
        <a:lstStyle/>
        <a:p>
          <a:endParaRPr lang="en-US" sz="3200"/>
        </a:p>
      </dgm:t>
    </dgm:pt>
    <dgm:pt modelId="{10F43117-75BC-C840-991C-39F39D122B42}">
      <dgm:prSet phldrT="[Text]" custT="1"/>
      <dgm:spPr/>
      <dgm:t>
        <a:bodyPr/>
        <a:lstStyle/>
        <a:p>
          <a:r>
            <a:rPr lang="en-US" sz="1600"/>
            <a:t>Entity Bookmark</a:t>
          </a:r>
        </a:p>
      </dgm:t>
    </dgm:pt>
    <dgm:pt modelId="{34E13AC1-FD55-FD4E-AAC6-E217ECB1724A}" type="parTrans" cxnId="{E6BB4DD2-451D-D543-BE57-0258EF902269}">
      <dgm:prSet/>
      <dgm:spPr/>
      <dgm:t>
        <a:bodyPr/>
        <a:lstStyle/>
        <a:p>
          <a:endParaRPr lang="en-US" sz="5400"/>
        </a:p>
      </dgm:t>
    </dgm:pt>
    <dgm:pt modelId="{4BA69241-E483-8644-832C-3BB84DD9CA6D}" type="sibTrans" cxnId="{E6BB4DD2-451D-D543-BE57-0258EF902269}">
      <dgm:prSet/>
      <dgm:spPr/>
      <dgm:t>
        <a:bodyPr/>
        <a:lstStyle/>
        <a:p>
          <a:endParaRPr lang="en-US" sz="3200"/>
        </a:p>
      </dgm:t>
    </dgm:pt>
    <dgm:pt modelId="{706FAEFD-289E-064F-9DE4-012049114CEB}">
      <dgm:prSet phldrT="[Text]" custT="1"/>
      <dgm:spPr/>
      <dgm:t>
        <a:bodyPr/>
        <a:lstStyle/>
        <a:p>
          <a:r>
            <a:rPr lang="en-US" sz="1600"/>
            <a:t>Entity Rating</a:t>
          </a:r>
        </a:p>
      </dgm:t>
    </dgm:pt>
    <dgm:pt modelId="{543CBC42-4189-D549-80AD-F04A90DD73E5}" type="parTrans" cxnId="{AA01236F-1191-954D-BD9F-D22A9008C98E}">
      <dgm:prSet/>
      <dgm:spPr/>
      <dgm:t>
        <a:bodyPr/>
        <a:lstStyle/>
        <a:p>
          <a:endParaRPr lang="en-US" sz="5400"/>
        </a:p>
      </dgm:t>
    </dgm:pt>
    <dgm:pt modelId="{12F107E5-DD87-6F42-895A-4EA350CA3B91}" type="sibTrans" cxnId="{AA01236F-1191-954D-BD9F-D22A9008C98E}">
      <dgm:prSet/>
      <dgm:spPr/>
      <dgm:t>
        <a:bodyPr/>
        <a:lstStyle/>
        <a:p>
          <a:endParaRPr lang="en-US" sz="3200"/>
        </a:p>
      </dgm:t>
    </dgm:pt>
    <dgm:pt modelId="{CC99B031-9098-164D-9423-35CDBF603E84}">
      <dgm:prSet phldrT="[Text]" custT="1"/>
      <dgm:spPr/>
      <dgm:t>
        <a:bodyPr/>
        <a:lstStyle/>
        <a:p>
          <a:r>
            <a:rPr lang="en-US" sz="1600"/>
            <a:t>Entity</a:t>
          </a:r>
        </a:p>
      </dgm:t>
    </dgm:pt>
    <dgm:pt modelId="{E1DBE83A-52FF-8E46-870E-BA509B2CD250}" type="parTrans" cxnId="{6B49F97F-AD76-E040-B650-D62C09CC0B0E}">
      <dgm:prSet/>
      <dgm:spPr/>
      <dgm:t>
        <a:bodyPr/>
        <a:lstStyle/>
        <a:p>
          <a:endParaRPr lang="en-US" sz="5400"/>
        </a:p>
      </dgm:t>
    </dgm:pt>
    <dgm:pt modelId="{4EE65194-9B09-6D4F-9113-D413CE7B16CC}" type="sibTrans" cxnId="{6B49F97F-AD76-E040-B650-D62C09CC0B0E}">
      <dgm:prSet/>
      <dgm:spPr/>
      <dgm:t>
        <a:bodyPr/>
        <a:lstStyle/>
        <a:p>
          <a:endParaRPr lang="en-US" sz="3200"/>
        </a:p>
      </dgm:t>
    </dgm:pt>
    <dgm:pt modelId="{8DB5F3C3-BFAA-9649-B744-141729507A10}">
      <dgm:prSet phldrT="[Text]" custT="1"/>
      <dgm:spPr/>
      <dgm:t>
        <a:bodyPr/>
        <a:lstStyle/>
        <a:p>
          <a:r>
            <a:rPr lang="en-US" sz="1600"/>
            <a:t>Login</a:t>
          </a:r>
        </a:p>
      </dgm:t>
    </dgm:pt>
    <dgm:pt modelId="{40F20693-401D-5743-83C0-1029541983CC}" type="parTrans" cxnId="{CF3823C9-9E81-8543-8D07-E2B48CA01CB9}">
      <dgm:prSet/>
      <dgm:spPr/>
      <dgm:t>
        <a:bodyPr/>
        <a:lstStyle/>
        <a:p>
          <a:endParaRPr lang="en-US" sz="5400"/>
        </a:p>
      </dgm:t>
    </dgm:pt>
    <dgm:pt modelId="{BFC7F13B-97D8-1346-8FAD-A06FEC3A1271}" type="sibTrans" cxnId="{CF3823C9-9E81-8543-8D07-E2B48CA01CB9}">
      <dgm:prSet/>
      <dgm:spPr/>
      <dgm:t>
        <a:bodyPr/>
        <a:lstStyle/>
        <a:p>
          <a:endParaRPr lang="en-US" sz="3200"/>
        </a:p>
      </dgm:t>
    </dgm:pt>
    <dgm:pt modelId="{217DE9C6-7F36-4B44-84D3-70ACD022D1D9}">
      <dgm:prSet phldrT="[Text]" custT="1"/>
      <dgm:spPr/>
      <dgm:t>
        <a:bodyPr/>
        <a:lstStyle/>
        <a:p>
          <a:r>
            <a:rPr lang="en-US" sz="1600"/>
            <a:t>Entity Body</a:t>
          </a:r>
        </a:p>
      </dgm:t>
    </dgm:pt>
    <dgm:pt modelId="{DC2CAFBB-D539-9641-8DCC-ED0660FD109F}" type="parTrans" cxnId="{92C6940A-C63E-544B-B242-38DD4819F425}">
      <dgm:prSet/>
      <dgm:spPr/>
      <dgm:t>
        <a:bodyPr/>
        <a:lstStyle/>
        <a:p>
          <a:endParaRPr lang="en-US" sz="5400"/>
        </a:p>
      </dgm:t>
    </dgm:pt>
    <dgm:pt modelId="{67C148E4-0582-3141-9261-0606C4DCB2FE}" type="sibTrans" cxnId="{92C6940A-C63E-544B-B242-38DD4819F425}">
      <dgm:prSet/>
      <dgm:spPr/>
      <dgm:t>
        <a:bodyPr/>
        <a:lstStyle/>
        <a:p>
          <a:endParaRPr lang="en-US" sz="3200"/>
        </a:p>
      </dgm:t>
    </dgm:pt>
    <dgm:pt modelId="{EBFC36E5-C940-1D42-983E-D3E22A303CCD}">
      <dgm:prSet phldrT="[Text]" custT="1"/>
      <dgm:spPr/>
      <dgm:t>
        <a:bodyPr/>
        <a:lstStyle/>
        <a:p>
          <a:r>
            <a:rPr lang="en-US" sz="1600" dirty="0" smtClean="0"/>
            <a:t>Search</a:t>
          </a:r>
          <a:br>
            <a:rPr lang="en-US" sz="1600" dirty="0" smtClean="0"/>
          </a:br>
          <a:r>
            <a:rPr lang="en-US" sz="1600" dirty="0" smtClean="0"/>
            <a:t>Bar</a:t>
          </a:r>
          <a:endParaRPr lang="en-US" sz="1600" dirty="0"/>
        </a:p>
      </dgm:t>
    </dgm:pt>
    <dgm:pt modelId="{DF4777E9-6679-1B47-A0B1-E8CC2FFB4F99}" type="parTrans" cxnId="{701B0CD8-35FB-E444-BC02-8B3433BF7AA6}">
      <dgm:prSet/>
      <dgm:spPr/>
      <dgm:t>
        <a:bodyPr/>
        <a:lstStyle/>
        <a:p>
          <a:endParaRPr lang="en-US" sz="5400"/>
        </a:p>
      </dgm:t>
    </dgm:pt>
    <dgm:pt modelId="{5ABE098A-4FC6-C14E-8F62-F2505C05C3F4}" type="sibTrans" cxnId="{701B0CD8-35FB-E444-BC02-8B3433BF7AA6}">
      <dgm:prSet/>
      <dgm:spPr/>
      <dgm:t>
        <a:bodyPr/>
        <a:lstStyle/>
        <a:p>
          <a:endParaRPr lang="en-US" sz="3200"/>
        </a:p>
      </dgm:t>
    </dgm:pt>
    <dgm:pt modelId="{A86181E0-D525-3B40-9234-B825BFD99578}">
      <dgm:prSet phldrT="[Text]" custT="1"/>
      <dgm:spPr/>
      <dgm:t>
        <a:bodyPr/>
        <a:lstStyle/>
        <a:p>
          <a:r>
            <a:rPr lang="en-US" sz="1600" dirty="0" smtClean="0"/>
            <a:t>Photo</a:t>
          </a:r>
          <a:br>
            <a:rPr lang="en-US" sz="1600" dirty="0" smtClean="0"/>
          </a:br>
          <a:r>
            <a:rPr lang="en-US" sz="1600" dirty="0" smtClean="0"/>
            <a:t>Gallery</a:t>
          </a:r>
          <a:endParaRPr lang="en-US" sz="1600" dirty="0"/>
        </a:p>
      </dgm:t>
    </dgm:pt>
    <dgm:pt modelId="{80BB9CC2-2C52-DC4E-9D1F-E742C1DBBD7E}" type="parTrans" cxnId="{575480AA-80C1-914F-856D-69499F864178}">
      <dgm:prSet/>
      <dgm:spPr/>
      <dgm:t>
        <a:bodyPr/>
        <a:lstStyle/>
        <a:p>
          <a:endParaRPr lang="en-US" sz="5400"/>
        </a:p>
      </dgm:t>
    </dgm:pt>
    <dgm:pt modelId="{9304C7A9-7F3F-7D45-BF8D-C4EA42FD7C99}" type="sibTrans" cxnId="{575480AA-80C1-914F-856D-69499F864178}">
      <dgm:prSet/>
      <dgm:spPr/>
      <dgm:t>
        <a:bodyPr/>
        <a:lstStyle/>
        <a:p>
          <a:endParaRPr lang="en-US" sz="3200"/>
        </a:p>
      </dgm:t>
    </dgm:pt>
    <dgm:pt modelId="{378AE673-F33F-3F40-A4AD-B1491F5608D4}">
      <dgm:prSet phldrT="[Text]" custT="1"/>
      <dgm:spPr/>
      <dgm:t>
        <a:bodyPr/>
        <a:lstStyle/>
        <a:p>
          <a:r>
            <a:rPr lang="en-US" sz="1600"/>
            <a:t>ReviewList</a:t>
          </a:r>
        </a:p>
      </dgm:t>
    </dgm:pt>
    <dgm:pt modelId="{61CF59A8-C5C8-AF47-8B54-B2905AD96583}" type="parTrans" cxnId="{AB703A37-D67C-254D-A84B-D1BAC6698353}">
      <dgm:prSet/>
      <dgm:spPr/>
      <dgm:t>
        <a:bodyPr/>
        <a:lstStyle/>
        <a:p>
          <a:endParaRPr lang="en-US" sz="5400"/>
        </a:p>
      </dgm:t>
    </dgm:pt>
    <dgm:pt modelId="{DAED2C87-398D-BD43-88E7-7288F9353102}" type="sibTrans" cxnId="{AB703A37-D67C-254D-A84B-D1BAC6698353}">
      <dgm:prSet/>
      <dgm:spPr/>
      <dgm:t>
        <a:bodyPr/>
        <a:lstStyle/>
        <a:p>
          <a:endParaRPr lang="en-US" sz="3200"/>
        </a:p>
      </dgm:t>
    </dgm:pt>
    <dgm:pt modelId="{65A35E58-A969-9241-99B5-F99ABC237335}" type="pres">
      <dgm:prSet presAssocID="{30C0AF04-FAFB-7E47-98D0-E35CCA9274C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E5B3ECBF-F619-0B47-8B4B-FBECF6CC05CB}" type="pres">
      <dgm:prSet presAssocID="{C411A40F-8D4B-A144-8987-52925675A487}" presName="hierRoot1" presStyleCnt="0"/>
      <dgm:spPr/>
    </dgm:pt>
    <dgm:pt modelId="{145AFF98-7DC9-E84A-BBD1-59E11283AA0E}" type="pres">
      <dgm:prSet presAssocID="{C411A40F-8D4B-A144-8987-52925675A487}" presName="composite" presStyleCnt="0"/>
      <dgm:spPr/>
    </dgm:pt>
    <dgm:pt modelId="{3FD4D96F-ADFB-ED4B-9794-328891FD535C}" type="pres">
      <dgm:prSet presAssocID="{C411A40F-8D4B-A144-8987-52925675A487}" presName="image" presStyleLbl="node0" presStyleIdx="0" presStyleCnt="1"/>
      <dgm:spPr/>
    </dgm:pt>
    <dgm:pt modelId="{F09B7AFA-DE45-A048-9FB5-DDE51F48904D}" type="pres">
      <dgm:prSet presAssocID="{C411A40F-8D4B-A144-8987-52925675A487}" presName="text" presStyleLbl="revTx" presStyleIdx="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3B6E62-445A-7C40-9502-3F68E33E7B23}" type="pres">
      <dgm:prSet presAssocID="{C411A40F-8D4B-A144-8987-52925675A487}" presName="hierChild2" presStyleCnt="0"/>
      <dgm:spPr/>
    </dgm:pt>
    <dgm:pt modelId="{CEDB9815-4C10-EF4D-8FE1-558B1A818DAA}" type="pres">
      <dgm:prSet presAssocID="{CFA1CE90-B407-B742-865F-281EAFFE8C23}" presName="Name10" presStyleLbl="parChTrans1D2" presStyleIdx="0" presStyleCnt="2"/>
      <dgm:spPr/>
      <dgm:t>
        <a:bodyPr/>
        <a:lstStyle/>
        <a:p>
          <a:endParaRPr lang="en-IN"/>
        </a:p>
      </dgm:t>
    </dgm:pt>
    <dgm:pt modelId="{BF349723-7B6D-8248-A1A6-3A065701927E}" type="pres">
      <dgm:prSet presAssocID="{472A36A0-09A2-6240-BB02-ED670E1E2943}" presName="hierRoot2" presStyleCnt="0"/>
      <dgm:spPr/>
    </dgm:pt>
    <dgm:pt modelId="{B73745F4-0412-9143-B4E8-C4660CA7C1D4}" type="pres">
      <dgm:prSet presAssocID="{472A36A0-09A2-6240-BB02-ED670E1E2943}" presName="composite2" presStyleCnt="0"/>
      <dgm:spPr/>
    </dgm:pt>
    <dgm:pt modelId="{55729E00-CF11-E74E-90BD-75EBD931E188}" type="pres">
      <dgm:prSet presAssocID="{472A36A0-09A2-6240-BB02-ED670E1E2943}" presName="image2" presStyleLbl="node2" presStyleIdx="0" presStyleCnt="2"/>
      <dgm:spPr/>
    </dgm:pt>
    <dgm:pt modelId="{15C3490D-71D5-B849-B32A-37738BE7EB07}" type="pres">
      <dgm:prSet presAssocID="{472A36A0-09A2-6240-BB02-ED670E1E2943}" presName="text2" presStyleLbl="revTx" presStyleIdx="1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40B205-CA8E-8A49-BBF9-8835874419F8}" type="pres">
      <dgm:prSet presAssocID="{472A36A0-09A2-6240-BB02-ED670E1E2943}" presName="hierChild3" presStyleCnt="0"/>
      <dgm:spPr/>
    </dgm:pt>
    <dgm:pt modelId="{3221B7EE-7280-354B-9650-6E670CDB012B}" type="pres">
      <dgm:prSet presAssocID="{40F20693-401D-5743-83C0-1029541983CC}" presName="Name17" presStyleLbl="parChTrans1D3" presStyleIdx="0" presStyleCnt="6"/>
      <dgm:spPr/>
      <dgm:t>
        <a:bodyPr/>
        <a:lstStyle/>
        <a:p>
          <a:endParaRPr lang="en-IN"/>
        </a:p>
      </dgm:t>
    </dgm:pt>
    <dgm:pt modelId="{5C5AA3E0-1150-6E4E-9019-BCD4C3D07E94}" type="pres">
      <dgm:prSet presAssocID="{8DB5F3C3-BFAA-9649-B744-141729507A10}" presName="hierRoot3" presStyleCnt="0"/>
      <dgm:spPr/>
    </dgm:pt>
    <dgm:pt modelId="{3E7FE8F5-95F2-494B-9869-6C63F048D0C7}" type="pres">
      <dgm:prSet presAssocID="{8DB5F3C3-BFAA-9649-B744-141729507A10}" presName="composite3" presStyleCnt="0"/>
      <dgm:spPr/>
    </dgm:pt>
    <dgm:pt modelId="{49B4998E-C559-4D48-98AF-7899833AE917}" type="pres">
      <dgm:prSet presAssocID="{8DB5F3C3-BFAA-9649-B744-141729507A10}" presName="image3" presStyleLbl="node3" presStyleIdx="0" presStyleCnt="6"/>
      <dgm:spPr/>
    </dgm:pt>
    <dgm:pt modelId="{9418B5C0-0308-0D40-92DC-70040683E914}" type="pres">
      <dgm:prSet presAssocID="{8DB5F3C3-BFAA-9649-B744-141729507A10}" presName="text3" presStyleLbl="revTx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D05BC6-7210-984D-A437-761CF2EA7129}" type="pres">
      <dgm:prSet presAssocID="{8DB5F3C3-BFAA-9649-B744-141729507A10}" presName="hierChild4" presStyleCnt="0"/>
      <dgm:spPr/>
    </dgm:pt>
    <dgm:pt modelId="{226E4A13-F933-B94C-8244-D4AC2A41286A}" type="pres">
      <dgm:prSet presAssocID="{DF4777E9-6679-1B47-A0B1-E8CC2FFB4F99}" presName="Name17" presStyleLbl="parChTrans1D3" presStyleIdx="1" presStyleCnt="6"/>
      <dgm:spPr/>
      <dgm:t>
        <a:bodyPr/>
        <a:lstStyle/>
        <a:p>
          <a:endParaRPr lang="en-IN"/>
        </a:p>
      </dgm:t>
    </dgm:pt>
    <dgm:pt modelId="{5DEF2959-3387-D842-B0DE-F2E0553484FD}" type="pres">
      <dgm:prSet presAssocID="{EBFC36E5-C940-1D42-983E-D3E22A303CCD}" presName="hierRoot3" presStyleCnt="0"/>
      <dgm:spPr/>
    </dgm:pt>
    <dgm:pt modelId="{DFA23B17-4E8B-FE4E-A59B-C4BDCCAF6067}" type="pres">
      <dgm:prSet presAssocID="{EBFC36E5-C940-1D42-983E-D3E22A303CCD}" presName="composite3" presStyleCnt="0"/>
      <dgm:spPr/>
    </dgm:pt>
    <dgm:pt modelId="{52700DF2-7747-0246-BBA7-C8BC31C5A76B}" type="pres">
      <dgm:prSet presAssocID="{EBFC36E5-C940-1D42-983E-D3E22A303CCD}" presName="image3" presStyleLbl="node3" presStyleIdx="1" presStyleCnt="6"/>
      <dgm:spPr/>
    </dgm:pt>
    <dgm:pt modelId="{8E64098B-3AFD-5D4C-AC0A-84809BD1FD00}" type="pres">
      <dgm:prSet presAssocID="{EBFC36E5-C940-1D42-983E-D3E22A303CCD}" presName="text3" presStyleLbl="revTx" presStyleIdx="3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BE423E-533B-2B4A-A26C-24771F088B76}" type="pres">
      <dgm:prSet presAssocID="{EBFC36E5-C940-1D42-983E-D3E22A303CCD}" presName="hierChild4" presStyleCnt="0"/>
      <dgm:spPr/>
    </dgm:pt>
    <dgm:pt modelId="{79C7D4AD-1817-1745-9E29-07DB13758B33}" type="pres">
      <dgm:prSet presAssocID="{E1DBE83A-52FF-8E46-870E-BA509B2CD250}" presName="Name10" presStyleLbl="parChTrans1D2" presStyleIdx="1" presStyleCnt="2"/>
      <dgm:spPr/>
      <dgm:t>
        <a:bodyPr/>
        <a:lstStyle/>
        <a:p>
          <a:endParaRPr lang="en-IN"/>
        </a:p>
      </dgm:t>
    </dgm:pt>
    <dgm:pt modelId="{0F2EC0E7-F9D8-8145-97E8-44B25123C207}" type="pres">
      <dgm:prSet presAssocID="{CC99B031-9098-164D-9423-35CDBF603E84}" presName="hierRoot2" presStyleCnt="0"/>
      <dgm:spPr/>
    </dgm:pt>
    <dgm:pt modelId="{180B992A-9159-0B4B-81A5-659933272CE9}" type="pres">
      <dgm:prSet presAssocID="{CC99B031-9098-164D-9423-35CDBF603E84}" presName="composite2" presStyleCnt="0"/>
      <dgm:spPr/>
    </dgm:pt>
    <dgm:pt modelId="{E8CA5CFA-3C7B-E742-ABB1-4287C5EAC14E}" type="pres">
      <dgm:prSet presAssocID="{CC99B031-9098-164D-9423-35CDBF603E84}" presName="image2" presStyleLbl="node2" presStyleIdx="1" presStyleCnt="2"/>
      <dgm:spPr/>
    </dgm:pt>
    <dgm:pt modelId="{37DB3099-631B-BE40-B893-4AD86224AA55}" type="pres">
      <dgm:prSet presAssocID="{CC99B031-9098-164D-9423-35CDBF603E84}" presName="text2" presStyleLbl="revTx" presStyleIdx="4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CC7AA3-1106-A943-A738-11984E01C5B7}" type="pres">
      <dgm:prSet presAssocID="{CC99B031-9098-164D-9423-35CDBF603E84}" presName="hierChild3" presStyleCnt="0"/>
      <dgm:spPr/>
    </dgm:pt>
    <dgm:pt modelId="{96EFCB7C-2980-4F4D-B06E-6A2ECA6DACC6}" type="pres">
      <dgm:prSet presAssocID="{0644FD91-51D4-E042-8105-A634B34B14D4}" presName="Name17" presStyleLbl="parChTrans1D3" presStyleIdx="2" presStyleCnt="6"/>
      <dgm:spPr/>
      <dgm:t>
        <a:bodyPr/>
        <a:lstStyle/>
        <a:p>
          <a:endParaRPr lang="en-IN"/>
        </a:p>
      </dgm:t>
    </dgm:pt>
    <dgm:pt modelId="{561DAFE4-52FC-CF4A-9F64-56A2499F045D}" type="pres">
      <dgm:prSet presAssocID="{878DF778-DDB5-4043-BE36-9B465FD2DE83}" presName="hierRoot3" presStyleCnt="0"/>
      <dgm:spPr/>
    </dgm:pt>
    <dgm:pt modelId="{4632D30D-3C00-C84C-A3B4-5B23F554B4A3}" type="pres">
      <dgm:prSet presAssocID="{878DF778-DDB5-4043-BE36-9B465FD2DE83}" presName="composite3" presStyleCnt="0"/>
      <dgm:spPr/>
    </dgm:pt>
    <dgm:pt modelId="{D191DEEC-935F-A349-9735-0105C670E3B8}" type="pres">
      <dgm:prSet presAssocID="{878DF778-DDB5-4043-BE36-9B465FD2DE83}" presName="image3" presStyleLbl="node3" presStyleIdx="2" presStyleCnt="6"/>
      <dgm:spPr/>
    </dgm:pt>
    <dgm:pt modelId="{05C35351-FAA7-044F-B084-065ACBCB1340}" type="pres">
      <dgm:prSet presAssocID="{878DF778-DDB5-4043-BE36-9B465FD2DE83}" presName="text3" presStyleLbl="revTx" presStyleIdx="5" presStyleCnt="1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75AF242-93A6-1A40-834C-26583D08E5A0}" type="pres">
      <dgm:prSet presAssocID="{878DF778-DDB5-4043-BE36-9B465FD2DE83}" presName="hierChild4" presStyleCnt="0"/>
      <dgm:spPr/>
    </dgm:pt>
    <dgm:pt modelId="{EDDB4AF7-9A22-684A-A91D-5A3029FFE84B}" type="pres">
      <dgm:prSet presAssocID="{34E13AC1-FD55-FD4E-AAC6-E217ECB1724A}" presName="Name17" presStyleLbl="parChTrans1D3" presStyleIdx="3" presStyleCnt="6"/>
      <dgm:spPr/>
      <dgm:t>
        <a:bodyPr/>
        <a:lstStyle/>
        <a:p>
          <a:endParaRPr lang="en-IN"/>
        </a:p>
      </dgm:t>
    </dgm:pt>
    <dgm:pt modelId="{9FBD77CA-29B3-4747-B122-71A8B1EE2483}" type="pres">
      <dgm:prSet presAssocID="{10F43117-75BC-C840-991C-39F39D122B42}" presName="hierRoot3" presStyleCnt="0"/>
      <dgm:spPr/>
    </dgm:pt>
    <dgm:pt modelId="{868C963C-9F14-FA4A-985E-DAC5BDEC8472}" type="pres">
      <dgm:prSet presAssocID="{10F43117-75BC-C840-991C-39F39D122B42}" presName="composite3" presStyleCnt="0"/>
      <dgm:spPr/>
    </dgm:pt>
    <dgm:pt modelId="{A06AFA46-B770-184A-9857-794C4BE2CCBD}" type="pres">
      <dgm:prSet presAssocID="{10F43117-75BC-C840-991C-39F39D122B42}" presName="image3" presStyleLbl="node3" presStyleIdx="3" presStyleCnt="6"/>
      <dgm:spPr/>
    </dgm:pt>
    <dgm:pt modelId="{8FD2D98F-0E6E-7641-83C4-A0621870D903}" type="pres">
      <dgm:prSet presAssocID="{10F43117-75BC-C840-991C-39F39D122B42}" presName="text3" presStyleLbl="revTx" presStyleIdx="6" presStyleCnt="1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8732407-EE1C-0D49-84AE-5F53B5C8B9CE}" type="pres">
      <dgm:prSet presAssocID="{10F43117-75BC-C840-991C-39F39D122B42}" presName="hierChild4" presStyleCnt="0"/>
      <dgm:spPr/>
    </dgm:pt>
    <dgm:pt modelId="{1A532746-4A2C-D046-9643-4A2497AC0EC8}" type="pres">
      <dgm:prSet presAssocID="{543CBC42-4189-D549-80AD-F04A90DD73E5}" presName="Name17" presStyleLbl="parChTrans1D3" presStyleIdx="4" presStyleCnt="6"/>
      <dgm:spPr/>
      <dgm:t>
        <a:bodyPr/>
        <a:lstStyle/>
        <a:p>
          <a:endParaRPr lang="en-IN"/>
        </a:p>
      </dgm:t>
    </dgm:pt>
    <dgm:pt modelId="{1AF03E90-D0AD-584C-BF9A-CE8F0D455608}" type="pres">
      <dgm:prSet presAssocID="{706FAEFD-289E-064F-9DE4-012049114CEB}" presName="hierRoot3" presStyleCnt="0"/>
      <dgm:spPr/>
    </dgm:pt>
    <dgm:pt modelId="{E329C815-0257-A84E-BE7A-CD00D29E711C}" type="pres">
      <dgm:prSet presAssocID="{706FAEFD-289E-064F-9DE4-012049114CEB}" presName="composite3" presStyleCnt="0"/>
      <dgm:spPr/>
    </dgm:pt>
    <dgm:pt modelId="{0216EC0C-E421-6E45-9BF2-9C4A9A33F16E}" type="pres">
      <dgm:prSet presAssocID="{706FAEFD-289E-064F-9DE4-012049114CEB}" presName="image3" presStyleLbl="node3" presStyleIdx="4" presStyleCnt="6"/>
      <dgm:spPr/>
    </dgm:pt>
    <dgm:pt modelId="{CEB9FD90-22B1-8F44-9B2E-E49AFF614761}" type="pres">
      <dgm:prSet presAssocID="{706FAEFD-289E-064F-9DE4-012049114CEB}" presName="text3" presStyleLbl="revTx" presStyleIdx="7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C115B5-7912-6944-8EDC-F1C6A7488230}" type="pres">
      <dgm:prSet presAssocID="{706FAEFD-289E-064F-9DE4-012049114CEB}" presName="hierChild4" presStyleCnt="0"/>
      <dgm:spPr/>
    </dgm:pt>
    <dgm:pt modelId="{B1E0E4B4-7596-9041-830A-693F90DE328A}" type="pres">
      <dgm:prSet presAssocID="{DC2CAFBB-D539-9641-8DCC-ED0660FD109F}" presName="Name17" presStyleLbl="parChTrans1D3" presStyleIdx="5" presStyleCnt="6"/>
      <dgm:spPr/>
      <dgm:t>
        <a:bodyPr/>
        <a:lstStyle/>
        <a:p>
          <a:endParaRPr lang="en-IN"/>
        </a:p>
      </dgm:t>
    </dgm:pt>
    <dgm:pt modelId="{F2DBCFF4-69B2-4544-B84A-1F247648595C}" type="pres">
      <dgm:prSet presAssocID="{217DE9C6-7F36-4B44-84D3-70ACD022D1D9}" presName="hierRoot3" presStyleCnt="0"/>
      <dgm:spPr/>
    </dgm:pt>
    <dgm:pt modelId="{E29688A2-3531-A040-944D-87CBDC826034}" type="pres">
      <dgm:prSet presAssocID="{217DE9C6-7F36-4B44-84D3-70ACD022D1D9}" presName="composite3" presStyleCnt="0"/>
      <dgm:spPr/>
    </dgm:pt>
    <dgm:pt modelId="{747F1A55-F69D-744A-AC33-802E0979447F}" type="pres">
      <dgm:prSet presAssocID="{217DE9C6-7F36-4B44-84D3-70ACD022D1D9}" presName="image3" presStyleLbl="node3" presStyleIdx="5" presStyleCnt="6"/>
      <dgm:spPr/>
    </dgm:pt>
    <dgm:pt modelId="{3ECEAF12-E008-1846-9DDF-D7B833F625D4}" type="pres">
      <dgm:prSet presAssocID="{217DE9C6-7F36-4B44-84D3-70ACD022D1D9}" presName="text3" presStyleLbl="revTx" presStyleIdx="8" presStyleCnt="1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5479ACC-FCED-6748-A188-57E512C7EE65}" type="pres">
      <dgm:prSet presAssocID="{217DE9C6-7F36-4B44-84D3-70ACD022D1D9}" presName="hierChild4" presStyleCnt="0"/>
      <dgm:spPr/>
    </dgm:pt>
    <dgm:pt modelId="{C31DFC54-C04C-A64A-8E53-514051055F03}" type="pres">
      <dgm:prSet presAssocID="{80BB9CC2-2C52-DC4E-9D1F-E742C1DBBD7E}" presName="Name23" presStyleLbl="parChTrans1D4" presStyleIdx="0" presStyleCnt="2"/>
      <dgm:spPr/>
      <dgm:t>
        <a:bodyPr/>
        <a:lstStyle/>
        <a:p>
          <a:endParaRPr lang="en-IN"/>
        </a:p>
      </dgm:t>
    </dgm:pt>
    <dgm:pt modelId="{9CE29141-53DC-B54F-AFB8-9922236084F0}" type="pres">
      <dgm:prSet presAssocID="{A86181E0-D525-3B40-9234-B825BFD99578}" presName="hierRoot4" presStyleCnt="0"/>
      <dgm:spPr/>
    </dgm:pt>
    <dgm:pt modelId="{4ECDD50D-71E3-E74C-AEF3-88D7A4C2952B}" type="pres">
      <dgm:prSet presAssocID="{A86181E0-D525-3B40-9234-B825BFD99578}" presName="composite4" presStyleCnt="0"/>
      <dgm:spPr/>
    </dgm:pt>
    <dgm:pt modelId="{28A33191-7E3A-1B41-BDDF-CA8346586A6D}" type="pres">
      <dgm:prSet presAssocID="{A86181E0-D525-3B40-9234-B825BFD99578}" presName="image4" presStyleLbl="node4" presStyleIdx="0" presStyleCnt="2"/>
      <dgm:spPr/>
    </dgm:pt>
    <dgm:pt modelId="{AEE59D60-3267-EE40-AE9B-1B8BE8BBFD78}" type="pres">
      <dgm:prSet presAssocID="{A86181E0-D525-3B40-9234-B825BFD99578}" presName="text4" presStyleLbl="revTx" presStyleIdx="9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ED35FA-CB30-7D45-BFF2-75FD16F41911}" type="pres">
      <dgm:prSet presAssocID="{A86181E0-D525-3B40-9234-B825BFD99578}" presName="hierChild5" presStyleCnt="0"/>
      <dgm:spPr/>
    </dgm:pt>
    <dgm:pt modelId="{FFA66D1E-05C4-A34E-9A1E-D9B9DD5E87C9}" type="pres">
      <dgm:prSet presAssocID="{61CF59A8-C5C8-AF47-8B54-B2905AD96583}" presName="Name23" presStyleLbl="parChTrans1D4" presStyleIdx="1" presStyleCnt="2"/>
      <dgm:spPr/>
      <dgm:t>
        <a:bodyPr/>
        <a:lstStyle/>
        <a:p>
          <a:endParaRPr lang="en-IN"/>
        </a:p>
      </dgm:t>
    </dgm:pt>
    <dgm:pt modelId="{331944A1-92AE-DF47-BB2F-A66315CC8674}" type="pres">
      <dgm:prSet presAssocID="{378AE673-F33F-3F40-A4AD-B1491F5608D4}" presName="hierRoot4" presStyleCnt="0"/>
      <dgm:spPr/>
    </dgm:pt>
    <dgm:pt modelId="{E55DC136-AA3C-8543-A935-B7AF203DE816}" type="pres">
      <dgm:prSet presAssocID="{378AE673-F33F-3F40-A4AD-B1491F5608D4}" presName="composite4" presStyleCnt="0"/>
      <dgm:spPr/>
    </dgm:pt>
    <dgm:pt modelId="{8483AC9F-25A1-0144-84F0-FEA17E93118F}" type="pres">
      <dgm:prSet presAssocID="{378AE673-F33F-3F40-A4AD-B1491F5608D4}" presName="image4" presStyleLbl="node4" presStyleIdx="1" presStyleCnt="2"/>
      <dgm:spPr/>
    </dgm:pt>
    <dgm:pt modelId="{98B94D46-1612-A345-9FE5-9DAED07069C0}" type="pres">
      <dgm:prSet presAssocID="{378AE673-F33F-3F40-A4AD-B1491F5608D4}" presName="text4" presStyleLbl="revTx" presStyleIdx="1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C3024F-1685-D543-9E31-0CCF29F0FBBF}" type="pres">
      <dgm:prSet presAssocID="{378AE673-F33F-3F40-A4AD-B1491F5608D4}" presName="hierChild5" presStyleCnt="0"/>
      <dgm:spPr/>
    </dgm:pt>
  </dgm:ptLst>
  <dgm:cxnLst>
    <dgm:cxn modelId="{20F6505C-C141-004A-A70C-A9343574880B}" type="presOf" srcId="{DF4777E9-6679-1B47-A0B1-E8CC2FFB4F99}" destId="{226E4A13-F933-B94C-8244-D4AC2A41286A}" srcOrd="0" destOrd="0" presId="urn:microsoft.com/office/officeart/2009/layout/CirclePictureHierarchy"/>
    <dgm:cxn modelId="{29F4CB5B-F659-8642-9D08-00506757D15C}" type="presOf" srcId="{30C0AF04-FAFB-7E47-98D0-E35CCA9274C2}" destId="{65A35E58-A969-9241-99B5-F99ABC237335}" srcOrd="0" destOrd="0" presId="urn:microsoft.com/office/officeart/2009/layout/CirclePictureHierarchy"/>
    <dgm:cxn modelId="{CB387ECD-8CC6-754B-8A6F-EC87FC085AB2}" type="presOf" srcId="{10F43117-75BC-C840-991C-39F39D122B42}" destId="{8FD2D98F-0E6E-7641-83C4-A0621870D903}" srcOrd="0" destOrd="0" presId="urn:microsoft.com/office/officeart/2009/layout/CirclePictureHierarchy"/>
    <dgm:cxn modelId="{6E4580AE-E75E-6748-8286-75DD6BACBEA3}" type="presOf" srcId="{40F20693-401D-5743-83C0-1029541983CC}" destId="{3221B7EE-7280-354B-9650-6E670CDB012B}" srcOrd="0" destOrd="0" presId="urn:microsoft.com/office/officeart/2009/layout/CirclePictureHierarchy"/>
    <dgm:cxn modelId="{4C9D5CCA-BE65-E44D-BB91-0C4B22572D48}" srcId="{CC99B031-9098-164D-9423-35CDBF603E84}" destId="{878DF778-DDB5-4043-BE36-9B465FD2DE83}" srcOrd="0" destOrd="0" parTransId="{0644FD91-51D4-E042-8105-A634B34B14D4}" sibTransId="{92FA7879-48E8-1F43-BBFC-1F3B44F5BB3E}"/>
    <dgm:cxn modelId="{5255AB9F-E676-F44A-9FA6-F25B9F1CD7E7}" type="presOf" srcId="{CFA1CE90-B407-B742-865F-281EAFFE8C23}" destId="{CEDB9815-4C10-EF4D-8FE1-558B1A818DAA}" srcOrd="0" destOrd="0" presId="urn:microsoft.com/office/officeart/2009/layout/CirclePictureHierarchy"/>
    <dgm:cxn modelId="{4B87F600-9434-AF4A-8319-8C646227ED1A}" type="presOf" srcId="{E1DBE83A-52FF-8E46-870E-BA509B2CD250}" destId="{79C7D4AD-1817-1745-9E29-07DB13758B33}" srcOrd="0" destOrd="0" presId="urn:microsoft.com/office/officeart/2009/layout/CirclePictureHierarchy"/>
    <dgm:cxn modelId="{A952351E-0665-A341-B87F-743052A2A161}" type="presOf" srcId="{8DB5F3C3-BFAA-9649-B744-141729507A10}" destId="{9418B5C0-0308-0D40-92DC-70040683E914}" srcOrd="0" destOrd="0" presId="urn:microsoft.com/office/officeart/2009/layout/CirclePictureHierarchy"/>
    <dgm:cxn modelId="{575480AA-80C1-914F-856D-69499F864178}" srcId="{217DE9C6-7F36-4B44-84D3-70ACD022D1D9}" destId="{A86181E0-D525-3B40-9234-B825BFD99578}" srcOrd="0" destOrd="0" parTransId="{80BB9CC2-2C52-DC4E-9D1F-E742C1DBBD7E}" sibTransId="{9304C7A9-7F3F-7D45-BF8D-C4EA42FD7C99}"/>
    <dgm:cxn modelId="{E6BB4DD2-451D-D543-BE57-0258EF902269}" srcId="{CC99B031-9098-164D-9423-35CDBF603E84}" destId="{10F43117-75BC-C840-991C-39F39D122B42}" srcOrd="1" destOrd="0" parTransId="{34E13AC1-FD55-FD4E-AAC6-E217ECB1724A}" sibTransId="{4BA69241-E483-8644-832C-3BB84DD9CA6D}"/>
    <dgm:cxn modelId="{CF3823C9-9E81-8543-8D07-E2B48CA01CB9}" srcId="{472A36A0-09A2-6240-BB02-ED670E1E2943}" destId="{8DB5F3C3-BFAA-9649-B744-141729507A10}" srcOrd="0" destOrd="0" parTransId="{40F20693-401D-5743-83C0-1029541983CC}" sibTransId="{BFC7F13B-97D8-1346-8FAD-A06FEC3A1271}"/>
    <dgm:cxn modelId="{4BF29E92-01D8-104E-854D-2567548AC3D5}" srcId="{C411A40F-8D4B-A144-8987-52925675A487}" destId="{472A36A0-09A2-6240-BB02-ED670E1E2943}" srcOrd="0" destOrd="0" parTransId="{CFA1CE90-B407-B742-865F-281EAFFE8C23}" sibTransId="{02FEB670-A575-A741-A309-61DC2766ABAA}"/>
    <dgm:cxn modelId="{EC81E358-AA7F-F646-A487-41A26839099C}" type="presOf" srcId="{706FAEFD-289E-064F-9DE4-012049114CEB}" destId="{CEB9FD90-22B1-8F44-9B2E-E49AFF614761}" srcOrd="0" destOrd="0" presId="urn:microsoft.com/office/officeart/2009/layout/CirclePictureHierarchy"/>
    <dgm:cxn modelId="{6D3CB76C-CA97-A043-85C2-5116A1FAB9CE}" type="presOf" srcId="{34E13AC1-FD55-FD4E-AAC6-E217ECB1724A}" destId="{EDDB4AF7-9A22-684A-A91D-5A3029FFE84B}" srcOrd="0" destOrd="0" presId="urn:microsoft.com/office/officeart/2009/layout/CirclePictureHierarchy"/>
    <dgm:cxn modelId="{5EF6C798-AA93-C148-8475-7BED90BAE1EC}" type="presOf" srcId="{217DE9C6-7F36-4B44-84D3-70ACD022D1D9}" destId="{3ECEAF12-E008-1846-9DDF-D7B833F625D4}" srcOrd="0" destOrd="0" presId="urn:microsoft.com/office/officeart/2009/layout/CirclePictureHierarchy"/>
    <dgm:cxn modelId="{FA16D6F0-86C5-844E-8455-6D254220A457}" type="presOf" srcId="{878DF778-DDB5-4043-BE36-9B465FD2DE83}" destId="{05C35351-FAA7-044F-B084-065ACBCB1340}" srcOrd="0" destOrd="0" presId="urn:microsoft.com/office/officeart/2009/layout/CirclePictureHierarchy"/>
    <dgm:cxn modelId="{B4769C01-27CA-674B-AB95-928D51B6AF1B}" srcId="{30C0AF04-FAFB-7E47-98D0-E35CCA9274C2}" destId="{C411A40F-8D4B-A144-8987-52925675A487}" srcOrd="0" destOrd="0" parTransId="{7F284ABE-98C4-4F45-B58E-B0A87027DCD9}" sibTransId="{0E9C20A4-1239-E146-804F-5C8CFC1A8819}"/>
    <dgm:cxn modelId="{7B0BB1AB-5F87-9746-A70D-72252109F65C}" type="presOf" srcId="{543CBC42-4189-D549-80AD-F04A90DD73E5}" destId="{1A532746-4A2C-D046-9643-4A2497AC0EC8}" srcOrd="0" destOrd="0" presId="urn:microsoft.com/office/officeart/2009/layout/CirclePictureHierarchy"/>
    <dgm:cxn modelId="{D046F453-F7B3-7D40-B76F-47A44E1E3DEB}" type="presOf" srcId="{0644FD91-51D4-E042-8105-A634B34B14D4}" destId="{96EFCB7C-2980-4F4D-B06E-6A2ECA6DACC6}" srcOrd="0" destOrd="0" presId="urn:microsoft.com/office/officeart/2009/layout/CirclePictureHierarchy"/>
    <dgm:cxn modelId="{7710094B-D7CD-E847-82D1-1AB090C44358}" type="presOf" srcId="{A86181E0-D525-3B40-9234-B825BFD99578}" destId="{AEE59D60-3267-EE40-AE9B-1B8BE8BBFD78}" srcOrd="0" destOrd="0" presId="urn:microsoft.com/office/officeart/2009/layout/CirclePictureHierarchy"/>
    <dgm:cxn modelId="{AD1E9F8A-B9B5-294E-8B68-AE48E2AF4459}" type="presOf" srcId="{DC2CAFBB-D539-9641-8DCC-ED0660FD109F}" destId="{B1E0E4B4-7596-9041-830A-693F90DE328A}" srcOrd="0" destOrd="0" presId="urn:microsoft.com/office/officeart/2009/layout/CirclePictureHierarchy"/>
    <dgm:cxn modelId="{7BEE4D6E-2C53-0F4A-BC1D-7C6EDA5E13CE}" type="presOf" srcId="{C411A40F-8D4B-A144-8987-52925675A487}" destId="{F09B7AFA-DE45-A048-9FB5-DDE51F48904D}" srcOrd="0" destOrd="0" presId="urn:microsoft.com/office/officeart/2009/layout/CirclePictureHierarchy"/>
    <dgm:cxn modelId="{AA01236F-1191-954D-BD9F-D22A9008C98E}" srcId="{CC99B031-9098-164D-9423-35CDBF603E84}" destId="{706FAEFD-289E-064F-9DE4-012049114CEB}" srcOrd="2" destOrd="0" parTransId="{543CBC42-4189-D549-80AD-F04A90DD73E5}" sibTransId="{12F107E5-DD87-6F42-895A-4EA350CA3B91}"/>
    <dgm:cxn modelId="{C3C7BA48-9358-9243-A26C-315E1067ECB4}" type="presOf" srcId="{80BB9CC2-2C52-DC4E-9D1F-E742C1DBBD7E}" destId="{C31DFC54-C04C-A64A-8E53-514051055F03}" srcOrd="0" destOrd="0" presId="urn:microsoft.com/office/officeart/2009/layout/CirclePictureHierarchy"/>
    <dgm:cxn modelId="{92C6940A-C63E-544B-B242-38DD4819F425}" srcId="{CC99B031-9098-164D-9423-35CDBF603E84}" destId="{217DE9C6-7F36-4B44-84D3-70ACD022D1D9}" srcOrd="3" destOrd="0" parTransId="{DC2CAFBB-D539-9641-8DCC-ED0660FD109F}" sibTransId="{67C148E4-0582-3141-9261-0606C4DCB2FE}"/>
    <dgm:cxn modelId="{42434CB4-8E0F-E346-B634-7F5A0F476AE5}" type="presOf" srcId="{EBFC36E5-C940-1D42-983E-D3E22A303CCD}" destId="{8E64098B-3AFD-5D4C-AC0A-84809BD1FD00}" srcOrd="0" destOrd="0" presId="urn:microsoft.com/office/officeart/2009/layout/CirclePictureHierarchy"/>
    <dgm:cxn modelId="{9BB75851-39B2-4A42-8A70-40A9E00D0ED5}" type="presOf" srcId="{61CF59A8-C5C8-AF47-8B54-B2905AD96583}" destId="{FFA66D1E-05C4-A34E-9A1E-D9B9DD5E87C9}" srcOrd="0" destOrd="0" presId="urn:microsoft.com/office/officeart/2009/layout/CirclePictureHierarchy"/>
    <dgm:cxn modelId="{6B49F97F-AD76-E040-B650-D62C09CC0B0E}" srcId="{C411A40F-8D4B-A144-8987-52925675A487}" destId="{CC99B031-9098-164D-9423-35CDBF603E84}" srcOrd="1" destOrd="0" parTransId="{E1DBE83A-52FF-8E46-870E-BA509B2CD250}" sibTransId="{4EE65194-9B09-6D4F-9113-D413CE7B16CC}"/>
    <dgm:cxn modelId="{9DD40655-CD8A-D542-9EC8-F16D722D331D}" type="presOf" srcId="{CC99B031-9098-164D-9423-35CDBF603E84}" destId="{37DB3099-631B-BE40-B893-4AD86224AA55}" srcOrd="0" destOrd="0" presId="urn:microsoft.com/office/officeart/2009/layout/CirclePictureHierarchy"/>
    <dgm:cxn modelId="{701B0CD8-35FB-E444-BC02-8B3433BF7AA6}" srcId="{472A36A0-09A2-6240-BB02-ED670E1E2943}" destId="{EBFC36E5-C940-1D42-983E-D3E22A303CCD}" srcOrd="1" destOrd="0" parTransId="{DF4777E9-6679-1B47-A0B1-E8CC2FFB4F99}" sibTransId="{5ABE098A-4FC6-C14E-8F62-F2505C05C3F4}"/>
    <dgm:cxn modelId="{51CB3C81-B25D-F24A-AD3E-B57198795432}" type="presOf" srcId="{378AE673-F33F-3F40-A4AD-B1491F5608D4}" destId="{98B94D46-1612-A345-9FE5-9DAED07069C0}" srcOrd="0" destOrd="0" presId="urn:microsoft.com/office/officeart/2009/layout/CirclePictureHierarchy"/>
    <dgm:cxn modelId="{01C2995E-7B98-F74E-8DA9-0E3DE7F10725}" type="presOf" srcId="{472A36A0-09A2-6240-BB02-ED670E1E2943}" destId="{15C3490D-71D5-B849-B32A-37738BE7EB07}" srcOrd="0" destOrd="0" presId="urn:microsoft.com/office/officeart/2009/layout/CirclePictureHierarchy"/>
    <dgm:cxn modelId="{AB703A37-D67C-254D-A84B-D1BAC6698353}" srcId="{217DE9C6-7F36-4B44-84D3-70ACD022D1D9}" destId="{378AE673-F33F-3F40-A4AD-B1491F5608D4}" srcOrd="1" destOrd="0" parTransId="{61CF59A8-C5C8-AF47-8B54-B2905AD96583}" sibTransId="{DAED2C87-398D-BD43-88E7-7288F9353102}"/>
    <dgm:cxn modelId="{15D16F63-8FDF-054B-A38B-952C49BB97B7}" type="presParOf" srcId="{65A35E58-A969-9241-99B5-F99ABC237335}" destId="{E5B3ECBF-F619-0B47-8B4B-FBECF6CC05CB}" srcOrd="0" destOrd="0" presId="urn:microsoft.com/office/officeart/2009/layout/CirclePictureHierarchy"/>
    <dgm:cxn modelId="{CCC5BEE6-CD87-7F48-836E-4713D1AB6503}" type="presParOf" srcId="{E5B3ECBF-F619-0B47-8B4B-FBECF6CC05CB}" destId="{145AFF98-7DC9-E84A-BBD1-59E11283AA0E}" srcOrd="0" destOrd="0" presId="urn:microsoft.com/office/officeart/2009/layout/CirclePictureHierarchy"/>
    <dgm:cxn modelId="{EEDA6745-F992-F54E-99DA-DBFED059D927}" type="presParOf" srcId="{145AFF98-7DC9-E84A-BBD1-59E11283AA0E}" destId="{3FD4D96F-ADFB-ED4B-9794-328891FD535C}" srcOrd="0" destOrd="0" presId="urn:microsoft.com/office/officeart/2009/layout/CirclePictureHierarchy"/>
    <dgm:cxn modelId="{397662FC-6B51-AD43-9CFF-6C5C55B534F3}" type="presParOf" srcId="{145AFF98-7DC9-E84A-BBD1-59E11283AA0E}" destId="{F09B7AFA-DE45-A048-9FB5-DDE51F48904D}" srcOrd="1" destOrd="0" presId="urn:microsoft.com/office/officeart/2009/layout/CirclePictureHierarchy"/>
    <dgm:cxn modelId="{66FF088C-C441-DF46-AE78-FCA7FFED82F3}" type="presParOf" srcId="{E5B3ECBF-F619-0B47-8B4B-FBECF6CC05CB}" destId="{A03B6E62-445A-7C40-9502-3F68E33E7B23}" srcOrd="1" destOrd="0" presId="urn:microsoft.com/office/officeart/2009/layout/CirclePictureHierarchy"/>
    <dgm:cxn modelId="{25754484-131F-4F4F-BFCB-951B559949F9}" type="presParOf" srcId="{A03B6E62-445A-7C40-9502-3F68E33E7B23}" destId="{CEDB9815-4C10-EF4D-8FE1-558B1A818DAA}" srcOrd="0" destOrd="0" presId="urn:microsoft.com/office/officeart/2009/layout/CirclePictureHierarchy"/>
    <dgm:cxn modelId="{133CEBE3-4EC4-B944-9785-8CE851883185}" type="presParOf" srcId="{A03B6E62-445A-7C40-9502-3F68E33E7B23}" destId="{BF349723-7B6D-8248-A1A6-3A065701927E}" srcOrd="1" destOrd="0" presId="urn:microsoft.com/office/officeart/2009/layout/CirclePictureHierarchy"/>
    <dgm:cxn modelId="{7A779F2E-3EE0-9E4E-9BED-0E2C1B145C42}" type="presParOf" srcId="{BF349723-7B6D-8248-A1A6-3A065701927E}" destId="{B73745F4-0412-9143-B4E8-C4660CA7C1D4}" srcOrd="0" destOrd="0" presId="urn:microsoft.com/office/officeart/2009/layout/CirclePictureHierarchy"/>
    <dgm:cxn modelId="{C577B672-4BCC-7743-B4DF-CC2B7C318424}" type="presParOf" srcId="{B73745F4-0412-9143-B4E8-C4660CA7C1D4}" destId="{55729E00-CF11-E74E-90BD-75EBD931E188}" srcOrd="0" destOrd="0" presId="urn:microsoft.com/office/officeart/2009/layout/CirclePictureHierarchy"/>
    <dgm:cxn modelId="{E4ED500C-C83A-5F43-B595-FBE52B1503CD}" type="presParOf" srcId="{B73745F4-0412-9143-B4E8-C4660CA7C1D4}" destId="{15C3490D-71D5-B849-B32A-37738BE7EB07}" srcOrd="1" destOrd="0" presId="urn:microsoft.com/office/officeart/2009/layout/CirclePictureHierarchy"/>
    <dgm:cxn modelId="{C1284257-8326-A749-A16C-A8B20494E007}" type="presParOf" srcId="{BF349723-7B6D-8248-A1A6-3A065701927E}" destId="{FE40B205-CA8E-8A49-BBF9-8835874419F8}" srcOrd="1" destOrd="0" presId="urn:microsoft.com/office/officeart/2009/layout/CirclePictureHierarchy"/>
    <dgm:cxn modelId="{7DDCC2AC-7F25-BB43-8656-A7254647EF67}" type="presParOf" srcId="{FE40B205-CA8E-8A49-BBF9-8835874419F8}" destId="{3221B7EE-7280-354B-9650-6E670CDB012B}" srcOrd="0" destOrd="0" presId="urn:microsoft.com/office/officeart/2009/layout/CirclePictureHierarchy"/>
    <dgm:cxn modelId="{7BBF2904-CC82-A449-BCB7-470675EEC35C}" type="presParOf" srcId="{FE40B205-CA8E-8A49-BBF9-8835874419F8}" destId="{5C5AA3E0-1150-6E4E-9019-BCD4C3D07E94}" srcOrd="1" destOrd="0" presId="urn:microsoft.com/office/officeart/2009/layout/CirclePictureHierarchy"/>
    <dgm:cxn modelId="{74E57B53-98D6-8048-8BA3-DF21AE620481}" type="presParOf" srcId="{5C5AA3E0-1150-6E4E-9019-BCD4C3D07E94}" destId="{3E7FE8F5-95F2-494B-9869-6C63F048D0C7}" srcOrd="0" destOrd="0" presId="urn:microsoft.com/office/officeart/2009/layout/CirclePictureHierarchy"/>
    <dgm:cxn modelId="{6778C7EE-6B1F-154A-AFDC-E38E6EFD2962}" type="presParOf" srcId="{3E7FE8F5-95F2-494B-9869-6C63F048D0C7}" destId="{49B4998E-C559-4D48-98AF-7899833AE917}" srcOrd="0" destOrd="0" presId="urn:microsoft.com/office/officeart/2009/layout/CirclePictureHierarchy"/>
    <dgm:cxn modelId="{5F5EF02B-ABD9-1A42-8D1D-81D7D80ADDE2}" type="presParOf" srcId="{3E7FE8F5-95F2-494B-9869-6C63F048D0C7}" destId="{9418B5C0-0308-0D40-92DC-70040683E914}" srcOrd="1" destOrd="0" presId="urn:microsoft.com/office/officeart/2009/layout/CirclePictureHierarchy"/>
    <dgm:cxn modelId="{084EBE2E-1FBD-6D42-9DA7-24931388A1F9}" type="presParOf" srcId="{5C5AA3E0-1150-6E4E-9019-BCD4C3D07E94}" destId="{49D05BC6-7210-984D-A437-761CF2EA7129}" srcOrd="1" destOrd="0" presId="urn:microsoft.com/office/officeart/2009/layout/CirclePictureHierarchy"/>
    <dgm:cxn modelId="{4D258CE0-25AE-D14C-A29E-18802B7CE8B7}" type="presParOf" srcId="{FE40B205-CA8E-8A49-BBF9-8835874419F8}" destId="{226E4A13-F933-B94C-8244-D4AC2A41286A}" srcOrd="2" destOrd="0" presId="urn:microsoft.com/office/officeart/2009/layout/CirclePictureHierarchy"/>
    <dgm:cxn modelId="{45D0F575-3B54-5C43-912C-28A00581741C}" type="presParOf" srcId="{FE40B205-CA8E-8A49-BBF9-8835874419F8}" destId="{5DEF2959-3387-D842-B0DE-F2E0553484FD}" srcOrd="3" destOrd="0" presId="urn:microsoft.com/office/officeart/2009/layout/CirclePictureHierarchy"/>
    <dgm:cxn modelId="{0E3C0EC2-A959-5F4E-8829-51293242BA96}" type="presParOf" srcId="{5DEF2959-3387-D842-B0DE-F2E0553484FD}" destId="{DFA23B17-4E8B-FE4E-A59B-C4BDCCAF6067}" srcOrd="0" destOrd="0" presId="urn:microsoft.com/office/officeart/2009/layout/CirclePictureHierarchy"/>
    <dgm:cxn modelId="{3DEC7241-49B0-FF40-A17A-4FCFD56529CC}" type="presParOf" srcId="{DFA23B17-4E8B-FE4E-A59B-C4BDCCAF6067}" destId="{52700DF2-7747-0246-BBA7-C8BC31C5A76B}" srcOrd="0" destOrd="0" presId="urn:microsoft.com/office/officeart/2009/layout/CirclePictureHierarchy"/>
    <dgm:cxn modelId="{DBDD45AA-17E3-0941-BA92-7CE93CBB2E1B}" type="presParOf" srcId="{DFA23B17-4E8B-FE4E-A59B-C4BDCCAF6067}" destId="{8E64098B-3AFD-5D4C-AC0A-84809BD1FD00}" srcOrd="1" destOrd="0" presId="urn:microsoft.com/office/officeart/2009/layout/CirclePictureHierarchy"/>
    <dgm:cxn modelId="{48E4316E-2705-8849-8A69-D6159E3C6D17}" type="presParOf" srcId="{5DEF2959-3387-D842-B0DE-F2E0553484FD}" destId="{B4BE423E-533B-2B4A-A26C-24771F088B76}" srcOrd="1" destOrd="0" presId="urn:microsoft.com/office/officeart/2009/layout/CirclePictureHierarchy"/>
    <dgm:cxn modelId="{40F55880-EB1F-3E4D-88CA-42A90D4FABBF}" type="presParOf" srcId="{A03B6E62-445A-7C40-9502-3F68E33E7B23}" destId="{79C7D4AD-1817-1745-9E29-07DB13758B33}" srcOrd="2" destOrd="0" presId="urn:microsoft.com/office/officeart/2009/layout/CirclePictureHierarchy"/>
    <dgm:cxn modelId="{2B71C51C-EBA2-7E4A-92CB-E50D3E6E5C6C}" type="presParOf" srcId="{A03B6E62-445A-7C40-9502-3F68E33E7B23}" destId="{0F2EC0E7-F9D8-8145-97E8-44B25123C207}" srcOrd="3" destOrd="0" presId="urn:microsoft.com/office/officeart/2009/layout/CirclePictureHierarchy"/>
    <dgm:cxn modelId="{D033C813-5C99-D848-8297-03BE9B743061}" type="presParOf" srcId="{0F2EC0E7-F9D8-8145-97E8-44B25123C207}" destId="{180B992A-9159-0B4B-81A5-659933272CE9}" srcOrd="0" destOrd="0" presId="urn:microsoft.com/office/officeart/2009/layout/CirclePictureHierarchy"/>
    <dgm:cxn modelId="{657CD42A-576A-B24D-9C22-6AB5A4BE256D}" type="presParOf" srcId="{180B992A-9159-0B4B-81A5-659933272CE9}" destId="{E8CA5CFA-3C7B-E742-ABB1-4287C5EAC14E}" srcOrd="0" destOrd="0" presId="urn:microsoft.com/office/officeart/2009/layout/CirclePictureHierarchy"/>
    <dgm:cxn modelId="{17581D52-8C0E-0044-99E7-8C0CE90597E3}" type="presParOf" srcId="{180B992A-9159-0B4B-81A5-659933272CE9}" destId="{37DB3099-631B-BE40-B893-4AD86224AA55}" srcOrd="1" destOrd="0" presId="urn:microsoft.com/office/officeart/2009/layout/CirclePictureHierarchy"/>
    <dgm:cxn modelId="{D6DEDD1B-6D57-0041-BDCF-7EB43387B178}" type="presParOf" srcId="{0F2EC0E7-F9D8-8145-97E8-44B25123C207}" destId="{9FCC7AA3-1106-A943-A738-11984E01C5B7}" srcOrd="1" destOrd="0" presId="urn:microsoft.com/office/officeart/2009/layout/CirclePictureHierarchy"/>
    <dgm:cxn modelId="{C43F2B2B-D403-B441-8AE9-0F6C18025CE6}" type="presParOf" srcId="{9FCC7AA3-1106-A943-A738-11984E01C5B7}" destId="{96EFCB7C-2980-4F4D-B06E-6A2ECA6DACC6}" srcOrd="0" destOrd="0" presId="urn:microsoft.com/office/officeart/2009/layout/CirclePictureHierarchy"/>
    <dgm:cxn modelId="{1DD2E41F-8B62-8845-8318-DDAEFC7F8678}" type="presParOf" srcId="{9FCC7AA3-1106-A943-A738-11984E01C5B7}" destId="{561DAFE4-52FC-CF4A-9F64-56A2499F045D}" srcOrd="1" destOrd="0" presId="urn:microsoft.com/office/officeart/2009/layout/CirclePictureHierarchy"/>
    <dgm:cxn modelId="{F48283B2-6728-344A-BAF6-89F183B55AFA}" type="presParOf" srcId="{561DAFE4-52FC-CF4A-9F64-56A2499F045D}" destId="{4632D30D-3C00-C84C-A3B4-5B23F554B4A3}" srcOrd="0" destOrd="0" presId="urn:microsoft.com/office/officeart/2009/layout/CirclePictureHierarchy"/>
    <dgm:cxn modelId="{C8B61F44-9DA2-9A40-A407-0CC98B7F08E7}" type="presParOf" srcId="{4632D30D-3C00-C84C-A3B4-5B23F554B4A3}" destId="{D191DEEC-935F-A349-9735-0105C670E3B8}" srcOrd="0" destOrd="0" presId="urn:microsoft.com/office/officeart/2009/layout/CirclePictureHierarchy"/>
    <dgm:cxn modelId="{CE19E405-9D28-984E-BDCE-9123D57D256B}" type="presParOf" srcId="{4632D30D-3C00-C84C-A3B4-5B23F554B4A3}" destId="{05C35351-FAA7-044F-B084-065ACBCB1340}" srcOrd="1" destOrd="0" presId="urn:microsoft.com/office/officeart/2009/layout/CirclePictureHierarchy"/>
    <dgm:cxn modelId="{F11F9015-9AF3-1F45-AB28-78CADF913197}" type="presParOf" srcId="{561DAFE4-52FC-CF4A-9F64-56A2499F045D}" destId="{175AF242-93A6-1A40-834C-26583D08E5A0}" srcOrd="1" destOrd="0" presId="urn:microsoft.com/office/officeart/2009/layout/CirclePictureHierarchy"/>
    <dgm:cxn modelId="{D121C61C-85B6-8C4B-AC6C-6B37E254AF6A}" type="presParOf" srcId="{9FCC7AA3-1106-A943-A738-11984E01C5B7}" destId="{EDDB4AF7-9A22-684A-A91D-5A3029FFE84B}" srcOrd="2" destOrd="0" presId="urn:microsoft.com/office/officeart/2009/layout/CirclePictureHierarchy"/>
    <dgm:cxn modelId="{9E78EC33-5085-7C49-8999-7E10A40DB539}" type="presParOf" srcId="{9FCC7AA3-1106-A943-A738-11984E01C5B7}" destId="{9FBD77CA-29B3-4747-B122-71A8B1EE2483}" srcOrd="3" destOrd="0" presId="urn:microsoft.com/office/officeart/2009/layout/CirclePictureHierarchy"/>
    <dgm:cxn modelId="{F2CF3EDD-9386-AD4E-8A93-9EA1D04D9F0C}" type="presParOf" srcId="{9FBD77CA-29B3-4747-B122-71A8B1EE2483}" destId="{868C963C-9F14-FA4A-985E-DAC5BDEC8472}" srcOrd="0" destOrd="0" presId="urn:microsoft.com/office/officeart/2009/layout/CirclePictureHierarchy"/>
    <dgm:cxn modelId="{0BD8969B-1787-CF4A-B521-76D2032B54A4}" type="presParOf" srcId="{868C963C-9F14-FA4A-985E-DAC5BDEC8472}" destId="{A06AFA46-B770-184A-9857-794C4BE2CCBD}" srcOrd="0" destOrd="0" presId="urn:microsoft.com/office/officeart/2009/layout/CirclePictureHierarchy"/>
    <dgm:cxn modelId="{9141FFF7-8EF6-1345-AB69-9E772EE5AD5D}" type="presParOf" srcId="{868C963C-9F14-FA4A-985E-DAC5BDEC8472}" destId="{8FD2D98F-0E6E-7641-83C4-A0621870D903}" srcOrd="1" destOrd="0" presId="urn:microsoft.com/office/officeart/2009/layout/CirclePictureHierarchy"/>
    <dgm:cxn modelId="{A97EBAB6-92F8-5246-B7AE-7AB0C704A229}" type="presParOf" srcId="{9FBD77CA-29B3-4747-B122-71A8B1EE2483}" destId="{48732407-EE1C-0D49-84AE-5F53B5C8B9CE}" srcOrd="1" destOrd="0" presId="urn:microsoft.com/office/officeart/2009/layout/CirclePictureHierarchy"/>
    <dgm:cxn modelId="{1B00C9B0-A3EB-D047-A824-65D18BF902AE}" type="presParOf" srcId="{9FCC7AA3-1106-A943-A738-11984E01C5B7}" destId="{1A532746-4A2C-D046-9643-4A2497AC0EC8}" srcOrd="4" destOrd="0" presId="urn:microsoft.com/office/officeart/2009/layout/CirclePictureHierarchy"/>
    <dgm:cxn modelId="{D1FF2F2B-A702-C240-A997-4BD1D302E233}" type="presParOf" srcId="{9FCC7AA3-1106-A943-A738-11984E01C5B7}" destId="{1AF03E90-D0AD-584C-BF9A-CE8F0D455608}" srcOrd="5" destOrd="0" presId="urn:microsoft.com/office/officeart/2009/layout/CirclePictureHierarchy"/>
    <dgm:cxn modelId="{50A5C229-56F5-6545-88FD-F78C9E148148}" type="presParOf" srcId="{1AF03E90-D0AD-584C-BF9A-CE8F0D455608}" destId="{E329C815-0257-A84E-BE7A-CD00D29E711C}" srcOrd="0" destOrd="0" presId="urn:microsoft.com/office/officeart/2009/layout/CirclePictureHierarchy"/>
    <dgm:cxn modelId="{239D9495-E11C-9E4F-867E-5769529BFA72}" type="presParOf" srcId="{E329C815-0257-A84E-BE7A-CD00D29E711C}" destId="{0216EC0C-E421-6E45-9BF2-9C4A9A33F16E}" srcOrd="0" destOrd="0" presId="urn:microsoft.com/office/officeart/2009/layout/CirclePictureHierarchy"/>
    <dgm:cxn modelId="{80AA1E4F-3D8C-BA46-95E8-A9FCDC97C57B}" type="presParOf" srcId="{E329C815-0257-A84E-BE7A-CD00D29E711C}" destId="{CEB9FD90-22B1-8F44-9B2E-E49AFF614761}" srcOrd="1" destOrd="0" presId="urn:microsoft.com/office/officeart/2009/layout/CirclePictureHierarchy"/>
    <dgm:cxn modelId="{C0F9B2C4-A18D-A948-B27A-D9182485DEC0}" type="presParOf" srcId="{1AF03E90-D0AD-584C-BF9A-CE8F0D455608}" destId="{3BC115B5-7912-6944-8EDC-F1C6A7488230}" srcOrd="1" destOrd="0" presId="urn:microsoft.com/office/officeart/2009/layout/CirclePictureHierarchy"/>
    <dgm:cxn modelId="{AFE795F0-AF2D-D248-8B6A-8CC12BC4966D}" type="presParOf" srcId="{9FCC7AA3-1106-A943-A738-11984E01C5B7}" destId="{B1E0E4B4-7596-9041-830A-693F90DE328A}" srcOrd="6" destOrd="0" presId="urn:microsoft.com/office/officeart/2009/layout/CirclePictureHierarchy"/>
    <dgm:cxn modelId="{E7663144-3223-1F4C-BED9-C2343543891F}" type="presParOf" srcId="{9FCC7AA3-1106-A943-A738-11984E01C5B7}" destId="{F2DBCFF4-69B2-4544-B84A-1F247648595C}" srcOrd="7" destOrd="0" presId="urn:microsoft.com/office/officeart/2009/layout/CirclePictureHierarchy"/>
    <dgm:cxn modelId="{D8A6EC5D-404C-7240-A609-0E2C20A6163F}" type="presParOf" srcId="{F2DBCFF4-69B2-4544-B84A-1F247648595C}" destId="{E29688A2-3531-A040-944D-87CBDC826034}" srcOrd="0" destOrd="0" presId="urn:microsoft.com/office/officeart/2009/layout/CirclePictureHierarchy"/>
    <dgm:cxn modelId="{79E8C30A-D157-8B4B-92CD-B136369FECA0}" type="presParOf" srcId="{E29688A2-3531-A040-944D-87CBDC826034}" destId="{747F1A55-F69D-744A-AC33-802E0979447F}" srcOrd="0" destOrd="0" presId="urn:microsoft.com/office/officeart/2009/layout/CirclePictureHierarchy"/>
    <dgm:cxn modelId="{294C94A6-BD35-B84E-9478-12CB66994C64}" type="presParOf" srcId="{E29688A2-3531-A040-944D-87CBDC826034}" destId="{3ECEAF12-E008-1846-9DDF-D7B833F625D4}" srcOrd="1" destOrd="0" presId="urn:microsoft.com/office/officeart/2009/layout/CirclePictureHierarchy"/>
    <dgm:cxn modelId="{9DEFB6C8-BF18-1748-BFC5-EA23B076A295}" type="presParOf" srcId="{F2DBCFF4-69B2-4544-B84A-1F247648595C}" destId="{05479ACC-FCED-6748-A188-57E512C7EE65}" srcOrd="1" destOrd="0" presId="urn:microsoft.com/office/officeart/2009/layout/CirclePictureHierarchy"/>
    <dgm:cxn modelId="{9E83B78F-36AC-3F4B-B414-8C8B8F9326B6}" type="presParOf" srcId="{05479ACC-FCED-6748-A188-57E512C7EE65}" destId="{C31DFC54-C04C-A64A-8E53-514051055F03}" srcOrd="0" destOrd="0" presId="urn:microsoft.com/office/officeart/2009/layout/CirclePictureHierarchy"/>
    <dgm:cxn modelId="{0F150460-370F-0B46-A325-09F8B37DDB91}" type="presParOf" srcId="{05479ACC-FCED-6748-A188-57E512C7EE65}" destId="{9CE29141-53DC-B54F-AFB8-9922236084F0}" srcOrd="1" destOrd="0" presId="urn:microsoft.com/office/officeart/2009/layout/CirclePictureHierarchy"/>
    <dgm:cxn modelId="{2D2D628A-2936-5343-BD25-D4EB753F4F2E}" type="presParOf" srcId="{9CE29141-53DC-B54F-AFB8-9922236084F0}" destId="{4ECDD50D-71E3-E74C-AEF3-88D7A4C2952B}" srcOrd="0" destOrd="0" presId="urn:microsoft.com/office/officeart/2009/layout/CirclePictureHierarchy"/>
    <dgm:cxn modelId="{0571FC21-E1B9-AC47-BE62-CDC4A7C9A847}" type="presParOf" srcId="{4ECDD50D-71E3-E74C-AEF3-88D7A4C2952B}" destId="{28A33191-7E3A-1B41-BDDF-CA8346586A6D}" srcOrd="0" destOrd="0" presId="urn:microsoft.com/office/officeart/2009/layout/CirclePictureHierarchy"/>
    <dgm:cxn modelId="{14BE078C-D1E2-8E48-A1AB-6C26E2EC4DB3}" type="presParOf" srcId="{4ECDD50D-71E3-E74C-AEF3-88D7A4C2952B}" destId="{AEE59D60-3267-EE40-AE9B-1B8BE8BBFD78}" srcOrd="1" destOrd="0" presId="urn:microsoft.com/office/officeart/2009/layout/CirclePictureHierarchy"/>
    <dgm:cxn modelId="{9874444B-0773-FD41-91D9-3EAF1A11DC11}" type="presParOf" srcId="{9CE29141-53DC-B54F-AFB8-9922236084F0}" destId="{84ED35FA-CB30-7D45-BFF2-75FD16F41911}" srcOrd="1" destOrd="0" presId="urn:microsoft.com/office/officeart/2009/layout/CirclePictureHierarchy"/>
    <dgm:cxn modelId="{5B5EDC8F-A1F5-4B43-890C-4987C2D1EC6B}" type="presParOf" srcId="{05479ACC-FCED-6748-A188-57E512C7EE65}" destId="{FFA66D1E-05C4-A34E-9A1E-D9B9DD5E87C9}" srcOrd="2" destOrd="0" presId="urn:microsoft.com/office/officeart/2009/layout/CirclePictureHierarchy"/>
    <dgm:cxn modelId="{1D30807C-7DBA-AC44-8979-265E851352F0}" type="presParOf" srcId="{05479ACC-FCED-6748-A188-57E512C7EE65}" destId="{331944A1-92AE-DF47-BB2F-A66315CC8674}" srcOrd="3" destOrd="0" presId="urn:microsoft.com/office/officeart/2009/layout/CirclePictureHierarchy"/>
    <dgm:cxn modelId="{5C588689-DCF0-FA46-BC73-76D94BD5B1E9}" type="presParOf" srcId="{331944A1-92AE-DF47-BB2F-A66315CC8674}" destId="{E55DC136-AA3C-8543-A935-B7AF203DE816}" srcOrd="0" destOrd="0" presId="urn:microsoft.com/office/officeart/2009/layout/CirclePictureHierarchy"/>
    <dgm:cxn modelId="{0F0C6F4A-7881-1442-816A-81CF5B746D99}" type="presParOf" srcId="{E55DC136-AA3C-8543-A935-B7AF203DE816}" destId="{8483AC9F-25A1-0144-84F0-FEA17E93118F}" srcOrd="0" destOrd="0" presId="urn:microsoft.com/office/officeart/2009/layout/CirclePictureHierarchy"/>
    <dgm:cxn modelId="{D7F6B0CE-C9D5-6847-919B-CB43255F2063}" type="presParOf" srcId="{E55DC136-AA3C-8543-A935-B7AF203DE816}" destId="{98B94D46-1612-A345-9FE5-9DAED07069C0}" srcOrd="1" destOrd="0" presId="urn:microsoft.com/office/officeart/2009/layout/CirclePictureHierarchy"/>
    <dgm:cxn modelId="{89A31A79-D396-E141-83CD-3CC622CC98CB}" type="presParOf" srcId="{331944A1-92AE-DF47-BB2F-A66315CC8674}" destId="{48C3024F-1685-D543-9E31-0CCF29F0FBBF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C0AF04-FAFB-7E47-98D0-E35CCA9274C2}" type="doc">
      <dgm:prSet loTypeId="urn:microsoft.com/office/officeart/2009/layout/CirclePicture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11A40F-8D4B-A144-8987-52925675A487}">
      <dgm:prSet phldrT="[Text]" custT="1"/>
      <dgm:spPr/>
      <dgm:t>
        <a:bodyPr/>
        <a:lstStyle/>
        <a:p>
          <a:r>
            <a:rPr lang="en-US" sz="1000"/>
            <a:t>App</a:t>
          </a:r>
        </a:p>
      </dgm:t>
    </dgm:pt>
    <dgm:pt modelId="{7F284ABE-98C4-4F45-B58E-B0A87027DCD9}" type="parTrans" cxnId="{B4769C01-27CA-674B-AB95-928D51B6AF1B}">
      <dgm:prSet/>
      <dgm:spPr/>
      <dgm:t>
        <a:bodyPr/>
        <a:lstStyle/>
        <a:p>
          <a:endParaRPr lang="en-US" sz="3200"/>
        </a:p>
      </dgm:t>
    </dgm:pt>
    <dgm:pt modelId="{0E9C20A4-1239-E146-804F-5C8CFC1A8819}" type="sibTrans" cxnId="{B4769C01-27CA-674B-AB95-928D51B6AF1B}">
      <dgm:prSet/>
      <dgm:spPr/>
      <dgm:t>
        <a:bodyPr/>
        <a:lstStyle/>
        <a:p>
          <a:endParaRPr lang="en-US" sz="3200"/>
        </a:p>
      </dgm:t>
    </dgm:pt>
    <dgm:pt modelId="{472A36A0-09A2-6240-BB02-ED670E1E2943}">
      <dgm:prSet phldrT="[Text]" custT="1"/>
      <dgm:spPr/>
      <dgm:t>
        <a:bodyPr/>
        <a:lstStyle/>
        <a:p>
          <a:r>
            <a:rPr lang="en-US" sz="1000"/>
            <a:t>Header</a:t>
          </a:r>
        </a:p>
      </dgm:t>
    </dgm:pt>
    <dgm:pt modelId="{CFA1CE90-B407-B742-865F-281EAFFE8C23}" type="parTrans" cxnId="{4BF29E92-01D8-104E-854D-2567548AC3D5}">
      <dgm:prSet/>
      <dgm:spPr/>
      <dgm:t>
        <a:bodyPr/>
        <a:lstStyle/>
        <a:p>
          <a:endParaRPr lang="en-US" sz="3200"/>
        </a:p>
      </dgm:t>
    </dgm:pt>
    <dgm:pt modelId="{02FEB670-A575-A741-A309-61DC2766ABAA}" type="sibTrans" cxnId="{4BF29E92-01D8-104E-854D-2567548AC3D5}">
      <dgm:prSet/>
      <dgm:spPr/>
      <dgm:t>
        <a:bodyPr/>
        <a:lstStyle/>
        <a:p>
          <a:endParaRPr lang="en-US" sz="3200"/>
        </a:p>
      </dgm:t>
    </dgm:pt>
    <dgm:pt modelId="{878DF778-DDB5-4043-BE36-9B465FD2DE83}">
      <dgm:prSet phldrT="[Text]" custT="1"/>
      <dgm:spPr/>
      <dgm:t>
        <a:bodyPr/>
        <a:lstStyle/>
        <a:p>
          <a:r>
            <a:rPr lang="en-US" sz="1000"/>
            <a:t>Entity Header</a:t>
          </a:r>
        </a:p>
      </dgm:t>
    </dgm:pt>
    <dgm:pt modelId="{0644FD91-51D4-E042-8105-A634B34B14D4}" type="parTrans" cxnId="{4C9D5CCA-BE65-E44D-BB91-0C4B22572D48}">
      <dgm:prSet/>
      <dgm:spPr/>
      <dgm:t>
        <a:bodyPr/>
        <a:lstStyle/>
        <a:p>
          <a:endParaRPr lang="en-US" sz="3200"/>
        </a:p>
      </dgm:t>
    </dgm:pt>
    <dgm:pt modelId="{92FA7879-48E8-1F43-BBFC-1F3B44F5BB3E}" type="sibTrans" cxnId="{4C9D5CCA-BE65-E44D-BB91-0C4B22572D48}">
      <dgm:prSet/>
      <dgm:spPr/>
      <dgm:t>
        <a:bodyPr/>
        <a:lstStyle/>
        <a:p>
          <a:endParaRPr lang="en-US" sz="3200"/>
        </a:p>
      </dgm:t>
    </dgm:pt>
    <dgm:pt modelId="{10F43117-75BC-C840-991C-39F39D122B42}">
      <dgm:prSet phldrT="[Text]" custT="1"/>
      <dgm:spPr/>
      <dgm:t>
        <a:bodyPr/>
        <a:lstStyle/>
        <a:p>
          <a:r>
            <a:rPr lang="en-US" sz="1000"/>
            <a:t>Entity Bookmark</a:t>
          </a:r>
        </a:p>
      </dgm:t>
    </dgm:pt>
    <dgm:pt modelId="{34E13AC1-FD55-FD4E-AAC6-E217ECB1724A}" type="parTrans" cxnId="{E6BB4DD2-451D-D543-BE57-0258EF902269}">
      <dgm:prSet/>
      <dgm:spPr/>
      <dgm:t>
        <a:bodyPr/>
        <a:lstStyle/>
        <a:p>
          <a:endParaRPr lang="en-US" sz="3200"/>
        </a:p>
      </dgm:t>
    </dgm:pt>
    <dgm:pt modelId="{4BA69241-E483-8644-832C-3BB84DD9CA6D}" type="sibTrans" cxnId="{E6BB4DD2-451D-D543-BE57-0258EF902269}">
      <dgm:prSet/>
      <dgm:spPr/>
      <dgm:t>
        <a:bodyPr/>
        <a:lstStyle/>
        <a:p>
          <a:endParaRPr lang="en-US" sz="3200"/>
        </a:p>
      </dgm:t>
    </dgm:pt>
    <dgm:pt modelId="{706FAEFD-289E-064F-9DE4-012049114CEB}">
      <dgm:prSet phldrT="[Text]" custT="1"/>
      <dgm:spPr/>
      <dgm:t>
        <a:bodyPr/>
        <a:lstStyle/>
        <a:p>
          <a:r>
            <a:rPr lang="en-US" sz="1000"/>
            <a:t>Entity Rating</a:t>
          </a:r>
        </a:p>
      </dgm:t>
    </dgm:pt>
    <dgm:pt modelId="{543CBC42-4189-D549-80AD-F04A90DD73E5}" type="parTrans" cxnId="{AA01236F-1191-954D-BD9F-D22A9008C98E}">
      <dgm:prSet/>
      <dgm:spPr/>
      <dgm:t>
        <a:bodyPr/>
        <a:lstStyle/>
        <a:p>
          <a:endParaRPr lang="en-US" sz="3200"/>
        </a:p>
      </dgm:t>
    </dgm:pt>
    <dgm:pt modelId="{12F107E5-DD87-6F42-895A-4EA350CA3B91}" type="sibTrans" cxnId="{AA01236F-1191-954D-BD9F-D22A9008C98E}">
      <dgm:prSet/>
      <dgm:spPr/>
      <dgm:t>
        <a:bodyPr/>
        <a:lstStyle/>
        <a:p>
          <a:endParaRPr lang="en-US" sz="3200"/>
        </a:p>
      </dgm:t>
    </dgm:pt>
    <dgm:pt modelId="{CC99B031-9098-164D-9423-35CDBF603E84}">
      <dgm:prSet phldrT="[Text]" custT="1"/>
      <dgm:spPr/>
      <dgm:t>
        <a:bodyPr/>
        <a:lstStyle/>
        <a:p>
          <a:r>
            <a:rPr lang="en-US" sz="1000"/>
            <a:t>Entity</a:t>
          </a:r>
        </a:p>
      </dgm:t>
    </dgm:pt>
    <dgm:pt modelId="{E1DBE83A-52FF-8E46-870E-BA509B2CD250}" type="parTrans" cxnId="{6B49F97F-AD76-E040-B650-D62C09CC0B0E}">
      <dgm:prSet/>
      <dgm:spPr/>
      <dgm:t>
        <a:bodyPr/>
        <a:lstStyle/>
        <a:p>
          <a:endParaRPr lang="en-US" sz="3200"/>
        </a:p>
      </dgm:t>
    </dgm:pt>
    <dgm:pt modelId="{4EE65194-9B09-6D4F-9113-D413CE7B16CC}" type="sibTrans" cxnId="{6B49F97F-AD76-E040-B650-D62C09CC0B0E}">
      <dgm:prSet/>
      <dgm:spPr/>
      <dgm:t>
        <a:bodyPr/>
        <a:lstStyle/>
        <a:p>
          <a:endParaRPr lang="en-US" sz="3200"/>
        </a:p>
      </dgm:t>
    </dgm:pt>
    <dgm:pt modelId="{8DB5F3C3-BFAA-9649-B744-141729507A10}">
      <dgm:prSet phldrT="[Text]" custT="1"/>
      <dgm:spPr/>
      <dgm:t>
        <a:bodyPr/>
        <a:lstStyle/>
        <a:p>
          <a:r>
            <a:rPr lang="en-US" sz="1000"/>
            <a:t>Login</a:t>
          </a:r>
        </a:p>
      </dgm:t>
    </dgm:pt>
    <dgm:pt modelId="{40F20693-401D-5743-83C0-1029541983CC}" type="parTrans" cxnId="{CF3823C9-9E81-8543-8D07-E2B48CA01CB9}">
      <dgm:prSet/>
      <dgm:spPr/>
      <dgm:t>
        <a:bodyPr/>
        <a:lstStyle/>
        <a:p>
          <a:endParaRPr lang="en-US" sz="3200"/>
        </a:p>
      </dgm:t>
    </dgm:pt>
    <dgm:pt modelId="{BFC7F13B-97D8-1346-8FAD-A06FEC3A1271}" type="sibTrans" cxnId="{CF3823C9-9E81-8543-8D07-E2B48CA01CB9}">
      <dgm:prSet/>
      <dgm:spPr/>
      <dgm:t>
        <a:bodyPr/>
        <a:lstStyle/>
        <a:p>
          <a:endParaRPr lang="en-US" sz="3200"/>
        </a:p>
      </dgm:t>
    </dgm:pt>
    <dgm:pt modelId="{217DE9C6-7F36-4B44-84D3-70ACD022D1D9}">
      <dgm:prSet phldrT="[Text]" custT="1"/>
      <dgm:spPr/>
      <dgm:t>
        <a:bodyPr/>
        <a:lstStyle/>
        <a:p>
          <a:r>
            <a:rPr lang="en-US" sz="1000"/>
            <a:t>Entity Body</a:t>
          </a:r>
        </a:p>
      </dgm:t>
    </dgm:pt>
    <dgm:pt modelId="{DC2CAFBB-D539-9641-8DCC-ED0660FD109F}" type="parTrans" cxnId="{92C6940A-C63E-544B-B242-38DD4819F425}">
      <dgm:prSet/>
      <dgm:spPr/>
      <dgm:t>
        <a:bodyPr/>
        <a:lstStyle/>
        <a:p>
          <a:endParaRPr lang="en-US" sz="3200"/>
        </a:p>
      </dgm:t>
    </dgm:pt>
    <dgm:pt modelId="{67C148E4-0582-3141-9261-0606C4DCB2FE}" type="sibTrans" cxnId="{92C6940A-C63E-544B-B242-38DD4819F425}">
      <dgm:prSet/>
      <dgm:spPr/>
      <dgm:t>
        <a:bodyPr/>
        <a:lstStyle/>
        <a:p>
          <a:endParaRPr lang="en-US" sz="3200"/>
        </a:p>
      </dgm:t>
    </dgm:pt>
    <dgm:pt modelId="{EBFC36E5-C940-1D42-983E-D3E22A303CCD}">
      <dgm:prSet phldrT="[Text]" custT="1"/>
      <dgm:spPr/>
      <dgm:t>
        <a:bodyPr/>
        <a:lstStyle/>
        <a:p>
          <a:r>
            <a:rPr lang="en-US" sz="1000"/>
            <a:t>SearchBar</a:t>
          </a:r>
        </a:p>
      </dgm:t>
    </dgm:pt>
    <dgm:pt modelId="{DF4777E9-6679-1B47-A0B1-E8CC2FFB4F99}" type="parTrans" cxnId="{701B0CD8-35FB-E444-BC02-8B3433BF7AA6}">
      <dgm:prSet/>
      <dgm:spPr/>
      <dgm:t>
        <a:bodyPr/>
        <a:lstStyle/>
        <a:p>
          <a:endParaRPr lang="en-US" sz="3200"/>
        </a:p>
      </dgm:t>
    </dgm:pt>
    <dgm:pt modelId="{5ABE098A-4FC6-C14E-8F62-F2505C05C3F4}" type="sibTrans" cxnId="{701B0CD8-35FB-E444-BC02-8B3433BF7AA6}">
      <dgm:prSet/>
      <dgm:spPr/>
      <dgm:t>
        <a:bodyPr/>
        <a:lstStyle/>
        <a:p>
          <a:endParaRPr lang="en-US" sz="3200"/>
        </a:p>
      </dgm:t>
    </dgm:pt>
    <dgm:pt modelId="{A86181E0-D525-3B40-9234-B825BFD99578}">
      <dgm:prSet phldrT="[Text]" custT="1"/>
      <dgm:spPr/>
      <dgm:t>
        <a:bodyPr/>
        <a:lstStyle/>
        <a:p>
          <a:r>
            <a:rPr lang="en-US" sz="1000" dirty="0" err="1"/>
            <a:t>PhotoGallery</a:t>
          </a:r>
          <a:endParaRPr lang="en-US" sz="1000" dirty="0"/>
        </a:p>
      </dgm:t>
    </dgm:pt>
    <dgm:pt modelId="{80BB9CC2-2C52-DC4E-9D1F-E742C1DBBD7E}" type="parTrans" cxnId="{575480AA-80C1-914F-856D-69499F864178}">
      <dgm:prSet/>
      <dgm:spPr/>
      <dgm:t>
        <a:bodyPr/>
        <a:lstStyle/>
        <a:p>
          <a:endParaRPr lang="en-US" sz="3200"/>
        </a:p>
      </dgm:t>
    </dgm:pt>
    <dgm:pt modelId="{9304C7A9-7F3F-7D45-BF8D-C4EA42FD7C99}" type="sibTrans" cxnId="{575480AA-80C1-914F-856D-69499F864178}">
      <dgm:prSet/>
      <dgm:spPr/>
      <dgm:t>
        <a:bodyPr/>
        <a:lstStyle/>
        <a:p>
          <a:endParaRPr lang="en-US" sz="3200"/>
        </a:p>
      </dgm:t>
    </dgm:pt>
    <dgm:pt modelId="{378AE673-F33F-3F40-A4AD-B1491F5608D4}">
      <dgm:prSet phldrT="[Text]" custT="1"/>
      <dgm:spPr/>
      <dgm:t>
        <a:bodyPr/>
        <a:lstStyle/>
        <a:p>
          <a:r>
            <a:rPr lang="en-US" sz="1000"/>
            <a:t>ReviewList</a:t>
          </a:r>
        </a:p>
      </dgm:t>
    </dgm:pt>
    <dgm:pt modelId="{61CF59A8-C5C8-AF47-8B54-B2905AD96583}" type="parTrans" cxnId="{AB703A37-D67C-254D-A84B-D1BAC6698353}">
      <dgm:prSet/>
      <dgm:spPr/>
      <dgm:t>
        <a:bodyPr/>
        <a:lstStyle/>
        <a:p>
          <a:endParaRPr lang="en-US" sz="3200"/>
        </a:p>
      </dgm:t>
    </dgm:pt>
    <dgm:pt modelId="{DAED2C87-398D-BD43-88E7-7288F9353102}" type="sibTrans" cxnId="{AB703A37-D67C-254D-A84B-D1BAC6698353}">
      <dgm:prSet/>
      <dgm:spPr/>
      <dgm:t>
        <a:bodyPr/>
        <a:lstStyle/>
        <a:p>
          <a:endParaRPr lang="en-US" sz="3200"/>
        </a:p>
      </dgm:t>
    </dgm:pt>
    <dgm:pt modelId="{65A35E58-A969-9241-99B5-F99ABC237335}" type="pres">
      <dgm:prSet presAssocID="{30C0AF04-FAFB-7E47-98D0-E35CCA9274C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E5B3ECBF-F619-0B47-8B4B-FBECF6CC05CB}" type="pres">
      <dgm:prSet presAssocID="{C411A40F-8D4B-A144-8987-52925675A487}" presName="hierRoot1" presStyleCnt="0"/>
      <dgm:spPr/>
    </dgm:pt>
    <dgm:pt modelId="{145AFF98-7DC9-E84A-BBD1-59E11283AA0E}" type="pres">
      <dgm:prSet presAssocID="{C411A40F-8D4B-A144-8987-52925675A487}" presName="composite" presStyleCnt="0"/>
      <dgm:spPr/>
    </dgm:pt>
    <dgm:pt modelId="{3FD4D96F-ADFB-ED4B-9794-328891FD535C}" type="pres">
      <dgm:prSet presAssocID="{C411A40F-8D4B-A144-8987-52925675A487}" presName="image" presStyleLbl="node0" presStyleIdx="0" presStyleCnt="1"/>
      <dgm:spPr/>
    </dgm:pt>
    <dgm:pt modelId="{F09B7AFA-DE45-A048-9FB5-DDE51F48904D}" type="pres">
      <dgm:prSet presAssocID="{C411A40F-8D4B-A144-8987-52925675A487}" presName="text" presStyleLbl="revTx" presStyleIdx="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3B6E62-445A-7C40-9502-3F68E33E7B23}" type="pres">
      <dgm:prSet presAssocID="{C411A40F-8D4B-A144-8987-52925675A487}" presName="hierChild2" presStyleCnt="0"/>
      <dgm:spPr/>
    </dgm:pt>
    <dgm:pt modelId="{CEDB9815-4C10-EF4D-8FE1-558B1A818DAA}" type="pres">
      <dgm:prSet presAssocID="{CFA1CE90-B407-B742-865F-281EAFFE8C23}" presName="Name10" presStyleLbl="parChTrans1D2" presStyleIdx="0" presStyleCnt="2"/>
      <dgm:spPr/>
      <dgm:t>
        <a:bodyPr/>
        <a:lstStyle/>
        <a:p>
          <a:endParaRPr lang="en-IN"/>
        </a:p>
      </dgm:t>
    </dgm:pt>
    <dgm:pt modelId="{BF349723-7B6D-8248-A1A6-3A065701927E}" type="pres">
      <dgm:prSet presAssocID="{472A36A0-09A2-6240-BB02-ED670E1E2943}" presName="hierRoot2" presStyleCnt="0"/>
      <dgm:spPr/>
    </dgm:pt>
    <dgm:pt modelId="{B73745F4-0412-9143-B4E8-C4660CA7C1D4}" type="pres">
      <dgm:prSet presAssocID="{472A36A0-09A2-6240-BB02-ED670E1E2943}" presName="composite2" presStyleCnt="0"/>
      <dgm:spPr/>
    </dgm:pt>
    <dgm:pt modelId="{55729E00-CF11-E74E-90BD-75EBD931E188}" type="pres">
      <dgm:prSet presAssocID="{472A36A0-09A2-6240-BB02-ED670E1E2943}" presName="image2" presStyleLbl="node2" presStyleIdx="0" presStyleCnt="2"/>
      <dgm:spPr/>
    </dgm:pt>
    <dgm:pt modelId="{15C3490D-71D5-B849-B32A-37738BE7EB07}" type="pres">
      <dgm:prSet presAssocID="{472A36A0-09A2-6240-BB02-ED670E1E2943}" presName="text2" presStyleLbl="revTx" presStyleIdx="1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40B205-CA8E-8A49-BBF9-8835874419F8}" type="pres">
      <dgm:prSet presAssocID="{472A36A0-09A2-6240-BB02-ED670E1E2943}" presName="hierChild3" presStyleCnt="0"/>
      <dgm:spPr/>
    </dgm:pt>
    <dgm:pt modelId="{3221B7EE-7280-354B-9650-6E670CDB012B}" type="pres">
      <dgm:prSet presAssocID="{40F20693-401D-5743-83C0-1029541983CC}" presName="Name17" presStyleLbl="parChTrans1D3" presStyleIdx="0" presStyleCnt="6"/>
      <dgm:spPr/>
      <dgm:t>
        <a:bodyPr/>
        <a:lstStyle/>
        <a:p>
          <a:endParaRPr lang="en-IN"/>
        </a:p>
      </dgm:t>
    </dgm:pt>
    <dgm:pt modelId="{5C5AA3E0-1150-6E4E-9019-BCD4C3D07E94}" type="pres">
      <dgm:prSet presAssocID="{8DB5F3C3-BFAA-9649-B744-141729507A10}" presName="hierRoot3" presStyleCnt="0"/>
      <dgm:spPr/>
    </dgm:pt>
    <dgm:pt modelId="{3E7FE8F5-95F2-494B-9869-6C63F048D0C7}" type="pres">
      <dgm:prSet presAssocID="{8DB5F3C3-BFAA-9649-B744-141729507A10}" presName="composite3" presStyleCnt="0"/>
      <dgm:spPr/>
    </dgm:pt>
    <dgm:pt modelId="{49B4998E-C559-4D48-98AF-7899833AE917}" type="pres">
      <dgm:prSet presAssocID="{8DB5F3C3-BFAA-9649-B744-141729507A10}" presName="image3" presStyleLbl="node3" presStyleIdx="0" presStyleCnt="6"/>
      <dgm:spPr/>
    </dgm:pt>
    <dgm:pt modelId="{9418B5C0-0308-0D40-92DC-70040683E914}" type="pres">
      <dgm:prSet presAssocID="{8DB5F3C3-BFAA-9649-B744-141729507A10}" presName="text3" presStyleLbl="revTx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D05BC6-7210-984D-A437-761CF2EA7129}" type="pres">
      <dgm:prSet presAssocID="{8DB5F3C3-BFAA-9649-B744-141729507A10}" presName="hierChild4" presStyleCnt="0"/>
      <dgm:spPr/>
    </dgm:pt>
    <dgm:pt modelId="{226E4A13-F933-B94C-8244-D4AC2A41286A}" type="pres">
      <dgm:prSet presAssocID="{DF4777E9-6679-1B47-A0B1-E8CC2FFB4F99}" presName="Name17" presStyleLbl="parChTrans1D3" presStyleIdx="1" presStyleCnt="6"/>
      <dgm:spPr/>
      <dgm:t>
        <a:bodyPr/>
        <a:lstStyle/>
        <a:p>
          <a:endParaRPr lang="en-IN"/>
        </a:p>
      </dgm:t>
    </dgm:pt>
    <dgm:pt modelId="{5DEF2959-3387-D842-B0DE-F2E0553484FD}" type="pres">
      <dgm:prSet presAssocID="{EBFC36E5-C940-1D42-983E-D3E22A303CCD}" presName="hierRoot3" presStyleCnt="0"/>
      <dgm:spPr/>
    </dgm:pt>
    <dgm:pt modelId="{DFA23B17-4E8B-FE4E-A59B-C4BDCCAF6067}" type="pres">
      <dgm:prSet presAssocID="{EBFC36E5-C940-1D42-983E-D3E22A303CCD}" presName="composite3" presStyleCnt="0"/>
      <dgm:spPr/>
    </dgm:pt>
    <dgm:pt modelId="{52700DF2-7747-0246-BBA7-C8BC31C5A76B}" type="pres">
      <dgm:prSet presAssocID="{EBFC36E5-C940-1D42-983E-D3E22A303CCD}" presName="image3" presStyleLbl="node3" presStyleIdx="1" presStyleCnt="6"/>
      <dgm:spPr/>
    </dgm:pt>
    <dgm:pt modelId="{8E64098B-3AFD-5D4C-AC0A-84809BD1FD00}" type="pres">
      <dgm:prSet presAssocID="{EBFC36E5-C940-1D42-983E-D3E22A303CCD}" presName="text3" presStyleLbl="revTx" presStyleIdx="3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BE423E-533B-2B4A-A26C-24771F088B76}" type="pres">
      <dgm:prSet presAssocID="{EBFC36E5-C940-1D42-983E-D3E22A303CCD}" presName="hierChild4" presStyleCnt="0"/>
      <dgm:spPr/>
    </dgm:pt>
    <dgm:pt modelId="{79C7D4AD-1817-1745-9E29-07DB13758B33}" type="pres">
      <dgm:prSet presAssocID="{E1DBE83A-52FF-8E46-870E-BA509B2CD250}" presName="Name10" presStyleLbl="parChTrans1D2" presStyleIdx="1" presStyleCnt="2"/>
      <dgm:spPr/>
      <dgm:t>
        <a:bodyPr/>
        <a:lstStyle/>
        <a:p>
          <a:endParaRPr lang="en-IN"/>
        </a:p>
      </dgm:t>
    </dgm:pt>
    <dgm:pt modelId="{0F2EC0E7-F9D8-8145-97E8-44B25123C207}" type="pres">
      <dgm:prSet presAssocID="{CC99B031-9098-164D-9423-35CDBF603E84}" presName="hierRoot2" presStyleCnt="0"/>
      <dgm:spPr/>
    </dgm:pt>
    <dgm:pt modelId="{180B992A-9159-0B4B-81A5-659933272CE9}" type="pres">
      <dgm:prSet presAssocID="{CC99B031-9098-164D-9423-35CDBF603E84}" presName="composite2" presStyleCnt="0"/>
      <dgm:spPr/>
    </dgm:pt>
    <dgm:pt modelId="{E8CA5CFA-3C7B-E742-ABB1-4287C5EAC14E}" type="pres">
      <dgm:prSet presAssocID="{CC99B031-9098-164D-9423-35CDBF603E84}" presName="image2" presStyleLbl="node2" presStyleIdx="1" presStyleCnt="2"/>
      <dgm:spPr/>
    </dgm:pt>
    <dgm:pt modelId="{37DB3099-631B-BE40-B893-4AD86224AA55}" type="pres">
      <dgm:prSet presAssocID="{CC99B031-9098-164D-9423-35CDBF603E84}" presName="text2" presStyleLbl="revTx" presStyleIdx="4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CC7AA3-1106-A943-A738-11984E01C5B7}" type="pres">
      <dgm:prSet presAssocID="{CC99B031-9098-164D-9423-35CDBF603E84}" presName="hierChild3" presStyleCnt="0"/>
      <dgm:spPr/>
    </dgm:pt>
    <dgm:pt modelId="{96EFCB7C-2980-4F4D-B06E-6A2ECA6DACC6}" type="pres">
      <dgm:prSet presAssocID="{0644FD91-51D4-E042-8105-A634B34B14D4}" presName="Name17" presStyleLbl="parChTrans1D3" presStyleIdx="2" presStyleCnt="6"/>
      <dgm:spPr/>
      <dgm:t>
        <a:bodyPr/>
        <a:lstStyle/>
        <a:p>
          <a:endParaRPr lang="en-IN"/>
        </a:p>
      </dgm:t>
    </dgm:pt>
    <dgm:pt modelId="{561DAFE4-52FC-CF4A-9F64-56A2499F045D}" type="pres">
      <dgm:prSet presAssocID="{878DF778-DDB5-4043-BE36-9B465FD2DE83}" presName="hierRoot3" presStyleCnt="0"/>
      <dgm:spPr/>
    </dgm:pt>
    <dgm:pt modelId="{4632D30D-3C00-C84C-A3B4-5B23F554B4A3}" type="pres">
      <dgm:prSet presAssocID="{878DF778-DDB5-4043-BE36-9B465FD2DE83}" presName="composite3" presStyleCnt="0"/>
      <dgm:spPr/>
    </dgm:pt>
    <dgm:pt modelId="{D191DEEC-935F-A349-9735-0105C670E3B8}" type="pres">
      <dgm:prSet presAssocID="{878DF778-DDB5-4043-BE36-9B465FD2DE83}" presName="image3" presStyleLbl="node3" presStyleIdx="2" presStyleCnt="6"/>
      <dgm:spPr/>
    </dgm:pt>
    <dgm:pt modelId="{05C35351-FAA7-044F-B084-065ACBCB1340}" type="pres">
      <dgm:prSet presAssocID="{878DF778-DDB5-4043-BE36-9B465FD2DE83}" presName="text3" presStyleLbl="revTx" presStyleIdx="5" presStyleCnt="1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75AF242-93A6-1A40-834C-26583D08E5A0}" type="pres">
      <dgm:prSet presAssocID="{878DF778-DDB5-4043-BE36-9B465FD2DE83}" presName="hierChild4" presStyleCnt="0"/>
      <dgm:spPr/>
    </dgm:pt>
    <dgm:pt modelId="{EDDB4AF7-9A22-684A-A91D-5A3029FFE84B}" type="pres">
      <dgm:prSet presAssocID="{34E13AC1-FD55-FD4E-AAC6-E217ECB1724A}" presName="Name17" presStyleLbl="parChTrans1D3" presStyleIdx="3" presStyleCnt="6"/>
      <dgm:spPr/>
      <dgm:t>
        <a:bodyPr/>
        <a:lstStyle/>
        <a:p>
          <a:endParaRPr lang="en-IN"/>
        </a:p>
      </dgm:t>
    </dgm:pt>
    <dgm:pt modelId="{9FBD77CA-29B3-4747-B122-71A8B1EE2483}" type="pres">
      <dgm:prSet presAssocID="{10F43117-75BC-C840-991C-39F39D122B42}" presName="hierRoot3" presStyleCnt="0"/>
      <dgm:spPr/>
    </dgm:pt>
    <dgm:pt modelId="{868C963C-9F14-FA4A-985E-DAC5BDEC8472}" type="pres">
      <dgm:prSet presAssocID="{10F43117-75BC-C840-991C-39F39D122B42}" presName="composite3" presStyleCnt="0"/>
      <dgm:spPr/>
    </dgm:pt>
    <dgm:pt modelId="{A06AFA46-B770-184A-9857-794C4BE2CCBD}" type="pres">
      <dgm:prSet presAssocID="{10F43117-75BC-C840-991C-39F39D122B42}" presName="image3" presStyleLbl="node3" presStyleIdx="3" presStyleCnt="6"/>
      <dgm:spPr/>
    </dgm:pt>
    <dgm:pt modelId="{8FD2D98F-0E6E-7641-83C4-A0621870D903}" type="pres">
      <dgm:prSet presAssocID="{10F43117-75BC-C840-991C-39F39D122B42}" presName="text3" presStyleLbl="revTx" presStyleIdx="6" presStyleCnt="1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8732407-EE1C-0D49-84AE-5F53B5C8B9CE}" type="pres">
      <dgm:prSet presAssocID="{10F43117-75BC-C840-991C-39F39D122B42}" presName="hierChild4" presStyleCnt="0"/>
      <dgm:spPr/>
    </dgm:pt>
    <dgm:pt modelId="{1A532746-4A2C-D046-9643-4A2497AC0EC8}" type="pres">
      <dgm:prSet presAssocID="{543CBC42-4189-D549-80AD-F04A90DD73E5}" presName="Name17" presStyleLbl="parChTrans1D3" presStyleIdx="4" presStyleCnt="6"/>
      <dgm:spPr/>
      <dgm:t>
        <a:bodyPr/>
        <a:lstStyle/>
        <a:p>
          <a:endParaRPr lang="en-IN"/>
        </a:p>
      </dgm:t>
    </dgm:pt>
    <dgm:pt modelId="{1AF03E90-D0AD-584C-BF9A-CE8F0D455608}" type="pres">
      <dgm:prSet presAssocID="{706FAEFD-289E-064F-9DE4-012049114CEB}" presName="hierRoot3" presStyleCnt="0"/>
      <dgm:spPr/>
    </dgm:pt>
    <dgm:pt modelId="{E329C815-0257-A84E-BE7A-CD00D29E711C}" type="pres">
      <dgm:prSet presAssocID="{706FAEFD-289E-064F-9DE4-012049114CEB}" presName="composite3" presStyleCnt="0"/>
      <dgm:spPr/>
    </dgm:pt>
    <dgm:pt modelId="{0216EC0C-E421-6E45-9BF2-9C4A9A33F16E}" type="pres">
      <dgm:prSet presAssocID="{706FAEFD-289E-064F-9DE4-012049114CEB}" presName="image3" presStyleLbl="node3" presStyleIdx="4" presStyleCnt="6"/>
      <dgm:spPr/>
    </dgm:pt>
    <dgm:pt modelId="{CEB9FD90-22B1-8F44-9B2E-E49AFF614761}" type="pres">
      <dgm:prSet presAssocID="{706FAEFD-289E-064F-9DE4-012049114CEB}" presName="text3" presStyleLbl="revTx" presStyleIdx="7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C115B5-7912-6944-8EDC-F1C6A7488230}" type="pres">
      <dgm:prSet presAssocID="{706FAEFD-289E-064F-9DE4-012049114CEB}" presName="hierChild4" presStyleCnt="0"/>
      <dgm:spPr/>
    </dgm:pt>
    <dgm:pt modelId="{B1E0E4B4-7596-9041-830A-693F90DE328A}" type="pres">
      <dgm:prSet presAssocID="{DC2CAFBB-D539-9641-8DCC-ED0660FD109F}" presName="Name17" presStyleLbl="parChTrans1D3" presStyleIdx="5" presStyleCnt="6"/>
      <dgm:spPr/>
      <dgm:t>
        <a:bodyPr/>
        <a:lstStyle/>
        <a:p>
          <a:endParaRPr lang="en-IN"/>
        </a:p>
      </dgm:t>
    </dgm:pt>
    <dgm:pt modelId="{F2DBCFF4-69B2-4544-B84A-1F247648595C}" type="pres">
      <dgm:prSet presAssocID="{217DE9C6-7F36-4B44-84D3-70ACD022D1D9}" presName="hierRoot3" presStyleCnt="0"/>
      <dgm:spPr/>
    </dgm:pt>
    <dgm:pt modelId="{E29688A2-3531-A040-944D-87CBDC826034}" type="pres">
      <dgm:prSet presAssocID="{217DE9C6-7F36-4B44-84D3-70ACD022D1D9}" presName="composite3" presStyleCnt="0"/>
      <dgm:spPr/>
    </dgm:pt>
    <dgm:pt modelId="{747F1A55-F69D-744A-AC33-802E0979447F}" type="pres">
      <dgm:prSet presAssocID="{217DE9C6-7F36-4B44-84D3-70ACD022D1D9}" presName="image3" presStyleLbl="node3" presStyleIdx="5" presStyleCnt="6"/>
      <dgm:spPr/>
    </dgm:pt>
    <dgm:pt modelId="{3ECEAF12-E008-1846-9DDF-D7B833F625D4}" type="pres">
      <dgm:prSet presAssocID="{217DE9C6-7F36-4B44-84D3-70ACD022D1D9}" presName="text3" presStyleLbl="revTx" presStyleIdx="8" presStyleCnt="1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5479ACC-FCED-6748-A188-57E512C7EE65}" type="pres">
      <dgm:prSet presAssocID="{217DE9C6-7F36-4B44-84D3-70ACD022D1D9}" presName="hierChild4" presStyleCnt="0"/>
      <dgm:spPr/>
    </dgm:pt>
    <dgm:pt modelId="{C31DFC54-C04C-A64A-8E53-514051055F03}" type="pres">
      <dgm:prSet presAssocID="{80BB9CC2-2C52-DC4E-9D1F-E742C1DBBD7E}" presName="Name23" presStyleLbl="parChTrans1D4" presStyleIdx="0" presStyleCnt="2"/>
      <dgm:spPr/>
      <dgm:t>
        <a:bodyPr/>
        <a:lstStyle/>
        <a:p>
          <a:endParaRPr lang="en-IN"/>
        </a:p>
      </dgm:t>
    </dgm:pt>
    <dgm:pt modelId="{9CE29141-53DC-B54F-AFB8-9922236084F0}" type="pres">
      <dgm:prSet presAssocID="{A86181E0-D525-3B40-9234-B825BFD99578}" presName="hierRoot4" presStyleCnt="0"/>
      <dgm:spPr/>
    </dgm:pt>
    <dgm:pt modelId="{4ECDD50D-71E3-E74C-AEF3-88D7A4C2952B}" type="pres">
      <dgm:prSet presAssocID="{A86181E0-D525-3B40-9234-B825BFD99578}" presName="composite4" presStyleCnt="0"/>
      <dgm:spPr/>
    </dgm:pt>
    <dgm:pt modelId="{28A33191-7E3A-1B41-BDDF-CA8346586A6D}" type="pres">
      <dgm:prSet presAssocID="{A86181E0-D525-3B40-9234-B825BFD99578}" presName="image4" presStyleLbl="node4" presStyleIdx="0" presStyleCnt="2"/>
      <dgm:spPr/>
    </dgm:pt>
    <dgm:pt modelId="{AEE59D60-3267-EE40-AE9B-1B8BE8BBFD78}" type="pres">
      <dgm:prSet presAssocID="{A86181E0-D525-3B40-9234-B825BFD99578}" presName="text4" presStyleLbl="revTx" presStyleIdx="9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ED35FA-CB30-7D45-BFF2-75FD16F41911}" type="pres">
      <dgm:prSet presAssocID="{A86181E0-D525-3B40-9234-B825BFD99578}" presName="hierChild5" presStyleCnt="0"/>
      <dgm:spPr/>
    </dgm:pt>
    <dgm:pt modelId="{FFA66D1E-05C4-A34E-9A1E-D9B9DD5E87C9}" type="pres">
      <dgm:prSet presAssocID="{61CF59A8-C5C8-AF47-8B54-B2905AD96583}" presName="Name23" presStyleLbl="parChTrans1D4" presStyleIdx="1" presStyleCnt="2"/>
      <dgm:spPr/>
      <dgm:t>
        <a:bodyPr/>
        <a:lstStyle/>
        <a:p>
          <a:endParaRPr lang="en-IN"/>
        </a:p>
      </dgm:t>
    </dgm:pt>
    <dgm:pt modelId="{331944A1-92AE-DF47-BB2F-A66315CC8674}" type="pres">
      <dgm:prSet presAssocID="{378AE673-F33F-3F40-A4AD-B1491F5608D4}" presName="hierRoot4" presStyleCnt="0"/>
      <dgm:spPr/>
    </dgm:pt>
    <dgm:pt modelId="{E55DC136-AA3C-8543-A935-B7AF203DE816}" type="pres">
      <dgm:prSet presAssocID="{378AE673-F33F-3F40-A4AD-B1491F5608D4}" presName="composite4" presStyleCnt="0"/>
      <dgm:spPr/>
    </dgm:pt>
    <dgm:pt modelId="{8483AC9F-25A1-0144-84F0-FEA17E93118F}" type="pres">
      <dgm:prSet presAssocID="{378AE673-F33F-3F40-A4AD-B1491F5608D4}" presName="image4" presStyleLbl="node4" presStyleIdx="1" presStyleCnt="2"/>
      <dgm:spPr/>
    </dgm:pt>
    <dgm:pt modelId="{98B94D46-1612-A345-9FE5-9DAED07069C0}" type="pres">
      <dgm:prSet presAssocID="{378AE673-F33F-3F40-A4AD-B1491F5608D4}" presName="text4" presStyleLbl="revTx" presStyleIdx="1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C3024F-1685-D543-9E31-0CCF29F0FBBF}" type="pres">
      <dgm:prSet presAssocID="{378AE673-F33F-3F40-A4AD-B1491F5608D4}" presName="hierChild5" presStyleCnt="0"/>
      <dgm:spPr/>
    </dgm:pt>
  </dgm:ptLst>
  <dgm:cxnLst>
    <dgm:cxn modelId="{15D3347F-4373-B746-9B8D-E8FF4A87C578}" type="presOf" srcId="{8DB5F3C3-BFAA-9649-B744-141729507A10}" destId="{9418B5C0-0308-0D40-92DC-70040683E914}" srcOrd="0" destOrd="0" presId="urn:microsoft.com/office/officeart/2009/layout/CirclePictureHierarchy"/>
    <dgm:cxn modelId="{86DB5985-0274-684C-8B5B-6A29AAF9E2F0}" type="presOf" srcId="{E1DBE83A-52FF-8E46-870E-BA509B2CD250}" destId="{79C7D4AD-1817-1745-9E29-07DB13758B33}" srcOrd="0" destOrd="0" presId="urn:microsoft.com/office/officeart/2009/layout/CirclePictureHierarchy"/>
    <dgm:cxn modelId="{E4AF472F-7B39-084B-9F24-27AE61C3C7C4}" type="presOf" srcId="{DC2CAFBB-D539-9641-8DCC-ED0660FD109F}" destId="{B1E0E4B4-7596-9041-830A-693F90DE328A}" srcOrd="0" destOrd="0" presId="urn:microsoft.com/office/officeart/2009/layout/CirclePictureHierarchy"/>
    <dgm:cxn modelId="{4C9D5CCA-BE65-E44D-BB91-0C4B22572D48}" srcId="{CC99B031-9098-164D-9423-35CDBF603E84}" destId="{878DF778-DDB5-4043-BE36-9B465FD2DE83}" srcOrd="0" destOrd="0" parTransId="{0644FD91-51D4-E042-8105-A634B34B14D4}" sibTransId="{92FA7879-48E8-1F43-BBFC-1F3B44F5BB3E}"/>
    <dgm:cxn modelId="{F968FDE9-87B2-8347-9081-2F29B62BCCEE}" type="presOf" srcId="{30C0AF04-FAFB-7E47-98D0-E35CCA9274C2}" destId="{65A35E58-A969-9241-99B5-F99ABC237335}" srcOrd="0" destOrd="0" presId="urn:microsoft.com/office/officeart/2009/layout/CirclePictureHierarchy"/>
    <dgm:cxn modelId="{867F5500-4213-794D-B054-FDB319A671CC}" type="presOf" srcId="{61CF59A8-C5C8-AF47-8B54-B2905AD96583}" destId="{FFA66D1E-05C4-A34E-9A1E-D9B9DD5E87C9}" srcOrd="0" destOrd="0" presId="urn:microsoft.com/office/officeart/2009/layout/CirclePictureHierarchy"/>
    <dgm:cxn modelId="{3CF844AC-91F5-7047-BB2F-BEAF583926EB}" type="presOf" srcId="{80BB9CC2-2C52-DC4E-9D1F-E742C1DBBD7E}" destId="{C31DFC54-C04C-A64A-8E53-514051055F03}" srcOrd="0" destOrd="0" presId="urn:microsoft.com/office/officeart/2009/layout/CirclePictureHierarchy"/>
    <dgm:cxn modelId="{ED14BBC6-5157-B449-8358-8F9BC16B1311}" type="presOf" srcId="{A86181E0-D525-3B40-9234-B825BFD99578}" destId="{AEE59D60-3267-EE40-AE9B-1B8BE8BBFD78}" srcOrd="0" destOrd="0" presId="urn:microsoft.com/office/officeart/2009/layout/CirclePictureHierarchy"/>
    <dgm:cxn modelId="{575480AA-80C1-914F-856D-69499F864178}" srcId="{217DE9C6-7F36-4B44-84D3-70ACD022D1D9}" destId="{A86181E0-D525-3B40-9234-B825BFD99578}" srcOrd="0" destOrd="0" parTransId="{80BB9CC2-2C52-DC4E-9D1F-E742C1DBBD7E}" sibTransId="{9304C7A9-7F3F-7D45-BF8D-C4EA42FD7C99}"/>
    <dgm:cxn modelId="{A674935F-5531-E74A-9D0A-50C6F85DE3EF}" type="presOf" srcId="{40F20693-401D-5743-83C0-1029541983CC}" destId="{3221B7EE-7280-354B-9650-6E670CDB012B}" srcOrd="0" destOrd="0" presId="urn:microsoft.com/office/officeart/2009/layout/CirclePictureHierarchy"/>
    <dgm:cxn modelId="{50E151FE-CB03-9044-B187-F1C3C0A512E3}" type="presOf" srcId="{DF4777E9-6679-1B47-A0B1-E8CC2FFB4F99}" destId="{226E4A13-F933-B94C-8244-D4AC2A41286A}" srcOrd="0" destOrd="0" presId="urn:microsoft.com/office/officeart/2009/layout/CirclePictureHierarchy"/>
    <dgm:cxn modelId="{E6BB4DD2-451D-D543-BE57-0258EF902269}" srcId="{CC99B031-9098-164D-9423-35CDBF603E84}" destId="{10F43117-75BC-C840-991C-39F39D122B42}" srcOrd="1" destOrd="0" parTransId="{34E13AC1-FD55-FD4E-AAC6-E217ECB1724A}" sibTransId="{4BA69241-E483-8644-832C-3BB84DD9CA6D}"/>
    <dgm:cxn modelId="{CF3823C9-9E81-8543-8D07-E2B48CA01CB9}" srcId="{472A36A0-09A2-6240-BB02-ED670E1E2943}" destId="{8DB5F3C3-BFAA-9649-B744-141729507A10}" srcOrd="0" destOrd="0" parTransId="{40F20693-401D-5743-83C0-1029541983CC}" sibTransId="{BFC7F13B-97D8-1346-8FAD-A06FEC3A1271}"/>
    <dgm:cxn modelId="{86D9BB9D-58A8-A84C-958A-88601EB541EC}" type="presOf" srcId="{C411A40F-8D4B-A144-8987-52925675A487}" destId="{F09B7AFA-DE45-A048-9FB5-DDE51F48904D}" srcOrd="0" destOrd="0" presId="urn:microsoft.com/office/officeart/2009/layout/CirclePictureHierarchy"/>
    <dgm:cxn modelId="{E04C6AA6-8F30-9B47-8743-7A0B6D0A9402}" type="presOf" srcId="{472A36A0-09A2-6240-BB02-ED670E1E2943}" destId="{15C3490D-71D5-B849-B32A-37738BE7EB07}" srcOrd="0" destOrd="0" presId="urn:microsoft.com/office/officeart/2009/layout/CirclePictureHierarchy"/>
    <dgm:cxn modelId="{4BF29E92-01D8-104E-854D-2567548AC3D5}" srcId="{C411A40F-8D4B-A144-8987-52925675A487}" destId="{472A36A0-09A2-6240-BB02-ED670E1E2943}" srcOrd="0" destOrd="0" parTransId="{CFA1CE90-B407-B742-865F-281EAFFE8C23}" sibTransId="{02FEB670-A575-A741-A309-61DC2766ABAA}"/>
    <dgm:cxn modelId="{04B3D075-1B3C-374D-BEB0-AF744559023F}" type="presOf" srcId="{878DF778-DDB5-4043-BE36-9B465FD2DE83}" destId="{05C35351-FAA7-044F-B084-065ACBCB1340}" srcOrd="0" destOrd="0" presId="urn:microsoft.com/office/officeart/2009/layout/CirclePictureHierarchy"/>
    <dgm:cxn modelId="{B4769C01-27CA-674B-AB95-928D51B6AF1B}" srcId="{30C0AF04-FAFB-7E47-98D0-E35CCA9274C2}" destId="{C411A40F-8D4B-A144-8987-52925675A487}" srcOrd="0" destOrd="0" parTransId="{7F284ABE-98C4-4F45-B58E-B0A87027DCD9}" sibTransId="{0E9C20A4-1239-E146-804F-5C8CFC1A8819}"/>
    <dgm:cxn modelId="{D71DA52E-77B3-2A49-9E4B-6651F57EFB6D}" type="presOf" srcId="{CC99B031-9098-164D-9423-35CDBF603E84}" destId="{37DB3099-631B-BE40-B893-4AD86224AA55}" srcOrd="0" destOrd="0" presId="urn:microsoft.com/office/officeart/2009/layout/CirclePictureHierarchy"/>
    <dgm:cxn modelId="{7D931475-2752-664A-B832-13A061A28307}" type="presOf" srcId="{CFA1CE90-B407-B742-865F-281EAFFE8C23}" destId="{CEDB9815-4C10-EF4D-8FE1-558B1A818DAA}" srcOrd="0" destOrd="0" presId="urn:microsoft.com/office/officeart/2009/layout/CirclePictureHierarchy"/>
    <dgm:cxn modelId="{AA01236F-1191-954D-BD9F-D22A9008C98E}" srcId="{CC99B031-9098-164D-9423-35CDBF603E84}" destId="{706FAEFD-289E-064F-9DE4-012049114CEB}" srcOrd="2" destOrd="0" parTransId="{543CBC42-4189-D549-80AD-F04A90DD73E5}" sibTransId="{12F107E5-DD87-6F42-895A-4EA350CA3B91}"/>
    <dgm:cxn modelId="{179A4C64-F1CD-F041-9978-A7F3F092EFE0}" type="presOf" srcId="{0644FD91-51D4-E042-8105-A634B34B14D4}" destId="{96EFCB7C-2980-4F4D-B06E-6A2ECA6DACC6}" srcOrd="0" destOrd="0" presId="urn:microsoft.com/office/officeart/2009/layout/CirclePictureHierarchy"/>
    <dgm:cxn modelId="{C1673753-4062-3F4E-9C28-33F3D0529C84}" type="presOf" srcId="{378AE673-F33F-3F40-A4AD-B1491F5608D4}" destId="{98B94D46-1612-A345-9FE5-9DAED07069C0}" srcOrd="0" destOrd="0" presId="urn:microsoft.com/office/officeart/2009/layout/CirclePictureHierarchy"/>
    <dgm:cxn modelId="{92C6940A-C63E-544B-B242-38DD4819F425}" srcId="{CC99B031-9098-164D-9423-35CDBF603E84}" destId="{217DE9C6-7F36-4B44-84D3-70ACD022D1D9}" srcOrd="3" destOrd="0" parTransId="{DC2CAFBB-D539-9641-8DCC-ED0660FD109F}" sibTransId="{67C148E4-0582-3141-9261-0606C4DCB2FE}"/>
    <dgm:cxn modelId="{D948AF23-5D93-8341-8D2E-6ABEF44CF904}" type="presOf" srcId="{706FAEFD-289E-064F-9DE4-012049114CEB}" destId="{CEB9FD90-22B1-8F44-9B2E-E49AFF614761}" srcOrd="0" destOrd="0" presId="urn:microsoft.com/office/officeart/2009/layout/CirclePictureHierarchy"/>
    <dgm:cxn modelId="{28CC84EC-8846-8149-964B-7D7327229304}" type="presOf" srcId="{217DE9C6-7F36-4B44-84D3-70ACD022D1D9}" destId="{3ECEAF12-E008-1846-9DDF-D7B833F625D4}" srcOrd="0" destOrd="0" presId="urn:microsoft.com/office/officeart/2009/layout/CirclePictureHierarchy"/>
    <dgm:cxn modelId="{6B49F97F-AD76-E040-B650-D62C09CC0B0E}" srcId="{C411A40F-8D4B-A144-8987-52925675A487}" destId="{CC99B031-9098-164D-9423-35CDBF603E84}" srcOrd="1" destOrd="0" parTransId="{E1DBE83A-52FF-8E46-870E-BA509B2CD250}" sibTransId="{4EE65194-9B09-6D4F-9113-D413CE7B16CC}"/>
    <dgm:cxn modelId="{0CC14C6E-8E50-4F4C-9CFA-F77F06EDE53C}" type="presOf" srcId="{10F43117-75BC-C840-991C-39F39D122B42}" destId="{8FD2D98F-0E6E-7641-83C4-A0621870D903}" srcOrd="0" destOrd="0" presId="urn:microsoft.com/office/officeart/2009/layout/CirclePictureHierarchy"/>
    <dgm:cxn modelId="{423FF329-6AE1-9B4F-BDFD-706E11A74DD3}" type="presOf" srcId="{543CBC42-4189-D549-80AD-F04A90DD73E5}" destId="{1A532746-4A2C-D046-9643-4A2497AC0EC8}" srcOrd="0" destOrd="0" presId="urn:microsoft.com/office/officeart/2009/layout/CirclePictureHierarchy"/>
    <dgm:cxn modelId="{90A6D10D-A91D-7448-BD20-D21111DE2E36}" type="presOf" srcId="{EBFC36E5-C940-1D42-983E-D3E22A303CCD}" destId="{8E64098B-3AFD-5D4C-AC0A-84809BD1FD00}" srcOrd="0" destOrd="0" presId="urn:microsoft.com/office/officeart/2009/layout/CirclePictureHierarchy"/>
    <dgm:cxn modelId="{701B0CD8-35FB-E444-BC02-8B3433BF7AA6}" srcId="{472A36A0-09A2-6240-BB02-ED670E1E2943}" destId="{EBFC36E5-C940-1D42-983E-D3E22A303CCD}" srcOrd="1" destOrd="0" parTransId="{DF4777E9-6679-1B47-A0B1-E8CC2FFB4F99}" sibTransId="{5ABE098A-4FC6-C14E-8F62-F2505C05C3F4}"/>
    <dgm:cxn modelId="{CBDC6B2A-E7BA-AB46-937D-F5309A5660A0}" type="presOf" srcId="{34E13AC1-FD55-FD4E-AAC6-E217ECB1724A}" destId="{EDDB4AF7-9A22-684A-A91D-5A3029FFE84B}" srcOrd="0" destOrd="0" presId="urn:microsoft.com/office/officeart/2009/layout/CirclePictureHierarchy"/>
    <dgm:cxn modelId="{AB703A37-D67C-254D-A84B-D1BAC6698353}" srcId="{217DE9C6-7F36-4B44-84D3-70ACD022D1D9}" destId="{378AE673-F33F-3F40-A4AD-B1491F5608D4}" srcOrd="1" destOrd="0" parTransId="{61CF59A8-C5C8-AF47-8B54-B2905AD96583}" sibTransId="{DAED2C87-398D-BD43-88E7-7288F9353102}"/>
    <dgm:cxn modelId="{A6DBB957-E816-B64F-9AAD-DA1F56B22A7A}" type="presParOf" srcId="{65A35E58-A969-9241-99B5-F99ABC237335}" destId="{E5B3ECBF-F619-0B47-8B4B-FBECF6CC05CB}" srcOrd="0" destOrd="0" presId="urn:microsoft.com/office/officeart/2009/layout/CirclePictureHierarchy"/>
    <dgm:cxn modelId="{1537E165-F5DF-BE4C-93E1-C27F5D244647}" type="presParOf" srcId="{E5B3ECBF-F619-0B47-8B4B-FBECF6CC05CB}" destId="{145AFF98-7DC9-E84A-BBD1-59E11283AA0E}" srcOrd="0" destOrd="0" presId="urn:microsoft.com/office/officeart/2009/layout/CirclePictureHierarchy"/>
    <dgm:cxn modelId="{50B72E5D-479C-4543-A784-68DF38B83712}" type="presParOf" srcId="{145AFF98-7DC9-E84A-BBD1-59E11283AA0E}" destId="{3FD4D96F-ADFB-ED4B-9794-328891FD535C}" srcOrd="0" destOrd="0" presId="urn:microsoft.com/office/officeart/2009/layout/CirclePictureHierarchy"/>
    <dgm:cxn modelId="{7764D472-0D53-5743-83AA-AE44044ABBF8}" type="presParOf" srcId="{145AFF98-7DC9-E84A-BBD1-59E11283AA0E}" destId="{F09B7AFA-DE45-A048-9FB5-DDE51F48904D}" srcOrd="1" destOrd="0" presId="urn:microsoft.com/office/officeart/2009/layout/CirclePictureHierarchy"/>
    <dgm:cxn modelId="{43DAEC1F-F9EC-3F40-BFAF-D0146FBEE0F2}" type="presParOf" srcId="{E5B3ECBF-F619-0B47-8B4B-FBECF6CC05CB}" destId="{A03B6E62-445A-7C40-9502-3F68E33E7B23}" srcOrd="1" destOrd="0" presId="urn:microsoft.com/office/officeart/2009/layout/CirclePictureHierarchy"/>
    <dgm:cxn modelId="{351264A3-70BE-8E48-8744-B283874A930C}" type="presParOf" srcId="{A03B6E62-445A-7C40-9502-3F68E33E7B23}" destId="{CEDB9815-4C10-EF4D-8FE1-558B1A818DAA}" srcOrd="0" destOrd="0" presId="urn:microsoft.com/office/officeart/2009/layout/CirclePictureHierarchy"/>
    <dgm:cxn modelId="{20686D3A-88BB-514D-A609-A610046E124F}" type="presParOf" srcId="{A03B6E62-445A-7C40-9502-3F68E33E7B23}" destId="{BF349723-7B6D-8248-A1A6-3A065701927E}" srcOrd="1" destOrd="0" presId="urn:microsoft.com/office/officeart/2009/layout/CirclePictureHierarchy"/>
    <dgm:cxn modelId="{92EB2F18-2451-3D4F-A8D7-BD22ACED1EFF}" type="presParOf" srcId="{BF349723-7B6D-8248-A1A6-3A065701927E}" destId="{B73745F4-0412-9143-B4E8-C4660CA7C1D4}" srcOrd="0" destOrd="0" presId="urn:microsoft.com/office/officeart/2009/layout/CirclePictureHierarchy"/>
    <dgm:cxn modelId="{0997BEB8-EAE4-1144-AC6B-589BD998778C}" type="presParOf" srcId="{B73745F4-0412-9143-B4E8-C4660CA7C1D4}" destId="{55729E00-CF11-E74E-90BD-75EBD931E188}" srcOrd="0" destOrd="0" presId="urn:microsoft.com/office/officeart/2009/layout/CirclePictureHierarchy"/>
    <dgm:cxn modelId="{C441A422-956C-9243-AE2D-56559FCE600B}" type="presParOf" srcId="{B73745F4-0412-9143-B4E8-C4660CA7C1D4}" destId="{15C3490D-71D5-B849-B32A-37738BE7EB07}" srcOrd="1" destOrd="0" presId="urn:microsoft.com/office/officeart/2009/layout/CirclePictureHierarchy"/>
    <dgm:cxn modelId="{4EF43D00-FB46-EE4C-9606-6AAF1A94771C}" type="presParOf" srcId="{BF349723-7B6D-8248-A1A6-3A065701927E}" destId="{FE40B205-CA8E-8A49-BBF9-8835874419F8}" srcOrd="1" destOrd="0" presId="urn:microsoft.com/office/officeart/2009/layout/CirclePictureHierarchy"/>
    <dgm:cxn modelId="{F1626117-03F7-694F-89CD-6F638C56C982}" type="presParOf" srcId="{FE40B205-CA8E-8A49-BBF9-8835874419F8}" destId="{3221B7EE-7280-354B-9650-6E670CDB012B}" srcOrd="0" destOrd="0" presId="urn:microsoft.com/office/officeart/2009/layout/CirclePictureHierarchy"/>
    <dgm:cxn modelId="{C581742A-D684-554F-BAF9-E033BD5D1B50}" type="presParOf" srcId="{FE40B205-CA8E-8A49-BBF9-8835874419F8}" destId="{5C5AA3E0-1150-6E4E-9019-BCD4C3D07E94}" srcOrd="1" destOrd="0" presId="urn:microsoft.com/office/officeart/2009/layout/CirclePictureHierarchy"/>
    <dgm:cxn modelId="{755CA6B1-3711-084F-AFE5-5951D8BECE63}" type="presParOf" srcId="{5C5AA3E0-1150-6E4E-9019-BCD4C3D07E94}" destId="{3E7FE8F5-95F2-494B-9869-6C63F048D0C7}" srcOrd="0" destOrd="0" presId="urn:microsoft.com/office/officeart/2009/layout/CirclePictureHierarchy"/>
    <dgm:cxn modelId="{93BF7D5A-A1E0-604A-8B3D-2B48A3A06902}" type="presParOf" srcId="{3E7FE8F5-95F2-494B-9869-6C63F048D0C7}" destId="{49B4998E-C559-4D48-98AF-7899833AE917}" srcOrd="0" destOrd="0" presId="urn:microsoft.com/office/officeart/2009/layout/CirclePictureHierarchy"/>
    <dgm:cxn modelId="{44C293DD-CD70-1E4D-ABCF-CF66E9067D3C}" type="presParOf" srcId="{3E7FE8F5-95F2-494B-9869-6C63F048D0C7}" destId="{9418B5C0-0308-0D40-92DC-70040683E914}" srcOrd="1" destOrd="0" presId="urn:microsoft.com/office/officeart/2009/layout/CirclePictureHierarchy"/>
    <dgm:cxn modelId="{7A480837-660D-6C40-8581-9513BFC52E50}" type="presParOf" srcId="{5C5AA3E0-1150-6E4E-9019-BCD4C3D07E94}" destId="{49D05BC6-7210-984D-A437-761CF2EA7129}" srcOrd="1" destOrd="0" presId="urn:microsoft.com/office/officeart/2009/layout/CirclePictureHierarchy"/>
    <dgm:cxn modelId="{8CA89B48-B1C6-834E-8F9D-D1CD43FA342D}" type="presParOf" srcId="{FE40B205-CA8E-8A49-BBF9-8835874419F8}" destId="{226E4A13-F933-B94C-8244-D4AC2A41286A}" srcOrd="2" destOrd="0" presId="urn:microsoft.com/office/officeart/2009/layout/CirclePictureHierarchy"/>
    <dgm:cxn modelId="{5A0D465A-0924-B645-8EF3-56BB0BFB07ED}" type="presParOf" srcId="{FE40B205-CA8E-8A49-BBF9-8835874419F8}" destId="{5DEF2959-3387-D842-B0DE-F2E0553484FD}" srcOrd="3" destOrd="0" presId="urn:microsoft.com/office/officeart/2009/layout/CirclePictureHierarchy"/>
    <dgm:cxn modelId="{EBDC04F1-C72A-824B-8287-ECF6FFE6B902}" type="presParOf" srcId="{5DEF2959-3387-D842-B0DE-F2E0553484FD}" destId="{DFA23B17-4E8B-FE4E-A59B-C4BDCCAF6067}" srcOrd="0" destOrd="0" presId="urn:microsoft.com/office/officeart/2009/layout/CirclePictureHierarchy"/>
    <dgm:cxn modelId="{7F525F3D-10DB-C940-90C0-FCD4F923A5D1}" type="presParOf" srcId="{DFA23B17-4E8B-FE4E-A59B-C4BDCCAF6067}" destId="{52700DF2-7747-0246-BBA7-C8BC31C5A76B}" srcOrd="0" destOrd="0" presId="urn:microsoft.com/office/officeart/2009/layout/CirclePictureHierarchy"/>
    <dgm:cxn modelId="{982C1F05-1FF0-3842-939A-12C958CF2BA0}" type="presParOf" srcId="{DFA23B17-4E8B-FE4E-A59B-C4BDCCAF6067}" destId="{8E64098B-3AFD-5D4C-AC0A-84809BD1FD00}" srcOrd="1" destOrd="0" presId="urn:microsoft.com/office/officeart/2009/layout/CirclePictureHierarchy"/>
    <dgm:cxn modelId="{225F22D2-6984-4B41-88A3-F71DF3DB93F8}" type="presParOf" srcId="{5DEF2959-3387-D842-B0DE-F2E0553484FD}" destId="{B4BE423E-533B-2B4A-A26C-24771F088B76}" srcOrd="1" destOrd="0" presId="urn:microsoft.com/office/officeart/2009/layout/CirclePictureHierarchy"/>
    <dgm:cxn modelId="{960058B1-2EE9-3441-A7CF-28600E90DBFC}" type="presParOf" srcId="{A03B6E62-445A-7C40-9502-3F68E33E7B23}" destId="{79C7D4AD-1817-1745-9E29-07DB13758B33}" srcOrd="2" destOrd="0" presId="urn:microsoft.com/office/officeart/2009/layout/CirclePictureHierarchy"/>
    <dgm:cxn modelId="{94A7F054-DA86-844C-8134-7A4078973087}" type="presParOf" srcId="{A03B6E62-445A-7C40-9502-3F68E33E7B23}" destId="{0F2EC0E7-F9D8-8145-97E8-44B25123C207}" srcOrd="3" destOrd="0" presId="urn:microsoft.com/office/officeart/2009/layout/CirclePictureHierarchy"/>
    <dgm:cxn modelId="{22B94E8A-398B-9742-9F32-BEAB4574F338}" type="presParOf" srcId="{0F2EC0E7-F9D8-8145-97E8-44B25123C207}" destId="{180B992A-9159-0B4B-81A5-659933272CE9}" srcOrd="0" destOrd="0" presId="urn:microsoft.com/office/officeart/2009/layout/CirclePictureHierarchy"/>
    <dgm:cxn modelId="{D5E4BA70-C931-8D49-A0A6-29ECEA11F643}" type="presParOf" srcId="{180B992A-9159-0B4B-81A5-659933272CE9}" destId="{E8CA5CFA-3C7B-E742-ABB1-4287C5EAC14E}" srcOrd="0" destOrd="0" presId="urn:microsoft.com/office/officeart/2009/layout/CirclePictureHierarchy"/>
    <dgm:cxn modelId="{E4B851FC-B969-6F41-BB2E-798B5BA99E77}" type="presParOf" srcId="{180B992A-9159-0B4B-81A5-659933272CE9}" destId="{37DB3099-631B-BE40-B893-4AD86224AA55}" srcOrd="1" destOrd="0" presId="urn:microsoft.com/office/officeart/2009/layout/CirclePictureHierarchy"/>
    <dgm:cxn modelId="{946C2B6F-C436-0A4D-8972-00F371FBA7E8}" type="presParOf" srcId="{0F2EC0E7-F9D8-8145-97E8-44B25123C207}" destId="{9FCC7AA3-1106-A943-A738-11984E01C5B7}" srcOrd="1" destOrd="0" presId="urn:microsoft.com/office/officeart/2009/layout/CirclePictureHierarchy"/>
    <dgm:cxn modelId="{3F1FB8D4-2924-4746-A0C2-B6ED8B3676C2}" type="presParOf" srcId="{9FCC7AA3-1106-A943-A738-11984E01C5B7}" destId="{96EFCB7C-2980-4F4D-B06E-6A2ECA6DACC6}" srcOrd="0" destOrd="0" presId="urn:microsoft.com/office/officeart/2009/layout/CirclePictureHierarchy"/>
    <dgm:cxn modelId="{DFFB9C9D-ACD5-E847-8CA4-62B804036121}" type="presParOf" srcId="{9FCC7AA3-1106-A943-A738-11984E01C5B7}" destId="{561DAFE4-52FC-CF4A-9F64-56A2499F045D}" srcOrd="1" destOrd="0" presId="urn:microsoft.com/office/officeart/2009/layout/CirclePictureHierarchy"/>
    <dgm:cxn modelId="{FE4BE1E7-81E0-F442-A680-243E242DE566}" type="presParOf" srcId="{561DAFE4-52FC-CF4A-9F64-56A2499F045D}" destId="{4632D30D-3C00-C84C-A3B4-5B23F554B4A3}" srcOrd="0" destOrd="0" presId="urn:microsoft.com/office/officeart/2009/layout/CirclePictureHierarchy"/>
    <dgm:cxn modelId="{137F5052-A4BC-D047-B84D-DBB78E3F6170}" type="presParOf" srcId="{4632D30D-3C00-C84C-A3B4-5B23F554B4A3}" destId="{D191DEEC-935F-A349-9735-0105C670E3B8}" srcOrd="0" destOrd="0" presId="urn:microsoft.com/office/officeart/2009/layout/CirclePictureHierarchy"/>
    <dgm:cxn modelId="{FFFD09CF-42C7-084C-9A5C-4FB80D67394E}" type="presParOf" srcId="{4632D30D-3C00-C84C-A3B4-5B23F554B4A3}" destId="{05C35351-FAA7-044F-B084-065ACBCB1340}" srcOrd="1" destOrd="0" presId="urn:microsoft.com/office/officeart/2009/layout/CirclePictureHierarchy"/>
    <dgm:cxn modelId="{4B7FC7A8-EC96-E44E-BA31-6804510945F6}" type="presParOf" srcId="{561DAFE4-52FC-CF4A-9F64-56A2499F045D}" destId="{175AF242-93A6-1A40-834C-26583D08E5A0}" srcOrd="1" destOrd="0" presId="urn:microsoft.com/office/officeart/2009/layout/CirclePictureHierarchy"/>
    <dgm:cxn modelId="{B73EAE9B-4B18-E24A-BA42-F13AA44FAC49}" type="presParOf" srcId="{9FCC7AA3-1106-A943-A738-11984E01C5B7}" destId="{EDDB4AF7-9A22-684A-A91D-5A3029FFE84B}" srcOrd="2" destOrd="0" presId="urn:microsoft.com/office/officeart/2009/layout/CirclePictureHierarchy"/>
    <dgm:cxn modelId="{0DFB71F1-3309-1840-A69C-426F0CEE21BF}" type="presParOf" srcId="{9FCC7AA3-1106-A943-A738-11984E01C5B7}" destId="{9FBD77CA-29B3-4747-B122-71A8B1EE2483}" srcOrd="3" destOrd="0" presId="urn:microsoft.com/office/officeart/2009/layout/CirclePictureHierarchy"/>
    <dgm:cxn modelId="{912D9E19-7FF0-2F41-A888-6567978CC7AE}" type="presParOf" srcId="{9FBD77CA-29B3-4747-B122-71A8B1EE2483}" destId="{868C963C-9F14-FA4A-985E-DAC5BDEC8472}" srcOrd="0" destOrd="0" presId="urn:microsoft.com/office/officeart/2009/layout/CirclePictureHierarchy"/>
    <dgm:cxn modelId="{62171C44-A602-D64B-B4BF-4D7C0404C7CF}" type="presParOf" srcId="{868C963C-9F14-FA4A-985E-DAC5BDEC8472}" destId="{A06AFA46-B770-184A-9857-794C4BE2CCBD}" srcOrd="0" destOrd="0" presId="urn:microsoft.com/office/officeart/2009/layout/CirclePictureHierarchy"/>
    <dgm:cxn modelId="{98751F93-B02A-6B49-923F-EB10FE7C06A6}" type="presParOf" srcId="{868C963C-9F14-FA4A-985E-DAC5BDEC8472}" destId="{8FD2D98F-0E6E-7641-83C4-A0621870D903}" srcOrd="1" destOrd="0" presId="urn:microsoft.com/office/officeart/2009/layout/CirclePictureHierarchy"/>
    <dgm:cxn modelId="{60F1C2A9-F935-024B-B0E4-E0887FA65500}" type="presParOf" srcId="{9FBD77CA-29B3-4747-B122-71A8B1EE2483}" destId="{48732407-EE1C-0D49-84AE-5F53B5C8B9CE}" srcOrd="1" destOrd="0" presId="urn:microsoft.com/office/officeart/2009/layout/CirclePictureHierarchy"/>
    <dgm:cxn modelId="{3892B5C9-709C-6A4A-8287-859521F08009}" type="presParOf" srcId="{9FCC7AA3-1106-A943-A738-11984E01C5B7}" destId="{1A532746-4A2C-D046-9643-4A2497AC0EC8}" srcOrd="4" destOrd="0" presId="urn:microsoft.com/office/officeart/2009/layout/CirclePictureHierarchy"/>
    <dgm:cxn modelId="{ECFA4AF9-4C6E-3B47-A222-4FFE322600C0}" type="presParOf" srcId="{9FCC7AA3-1106-A943-A738-11984E01C5B7}" destId="{1AF03E90-D0AD-584C-BF9A-CE8F0D455608}" srcOrd="5" destOrd="0" presId="urn:microsoft.com/office/officeart/2009/layout/CirclePictureHierarchy"/>
    <dgm:cxn modelId="{C453561E-107C-3E40-8F8E-61DE5F4A7A98}" type="presParOf" srcId="{1AF03E90-D0AD-584C-BF9A-CE8F0D455608}" destId="{E329C815-0257-A84E-BE7A-CD00D29E711C}" srcOrd="0" destOrd="0" presId="urn:microsoft.com/office/officeart/2009/layout/CirclePictureHierarchy"/>
    <dgm:cxn modelId="{D752F13A-A65F-6A42-AE8F-10A857431FC2}" type="presParOf" srcId="{E329C815-0257-A84E-BE7A-CD00D29E711C}" destId="{0216EC0C-E421-6E45-9BF2-9C4A9A33F16E}" srcOrd="0" destOrd="0" presId="urn:microsoft.com/office/officeart/2009/layout/CirclePictureHierarchy"/>
    <dgm:cxn modelId="{8EE29230-45EF-384E-86BD-7F2B34D1C4F9}" type="presParOf" srcId="{E329C815-0257-A84E-BE7A-CD00D29E711C}" destId="{CEB9FD90-22B1-8F44-9B2E-E49AFF614761}" srcOrd="1" destOrd="0" presId="urn:microsoft.com/office/officeart/2009/layout/CirclePictureHierarchy"/>
    <dgm:cxn modelId="{25E27631-7AEF-834A-969C-0C6F0C91421D}" type="presParOf" srcId="{1AF03E90-D0AD-584C-BF9A-CE8F0D455608}" destId="{3BC115B5-7912-6944-8EDC-F1C6A7488230}" srcOrd="1" destOrd="0" presId="urn:microsoft.com/office/officeart/2009/layout/CirclePictureHierarchy"/>
    <dgm:cxn modelId="{940E6FB1-182C-B346-94CB-1492032CAE5F}" type="presParOf" srcId="{9FCC7AA3-1106-A943-A738-11984E01C5B7}" destId="{B1E0E4B4-7596-9041-830A-693F90DE328A}" srcOrd="6" destOrd="0" presId="urn:microsoft.com/office/officeart/2009/layout/CirclePictureHierarchy"/>
    <dgm:cxn modelId="{4CC0B99C-61CF-4B4C-A543-BCC27A27E455}" type="presParOf" srcId="{9FCC7AA3-1106-A943-A738-11984E01C5B7}" destId="{F2DBCFF4-69B2-4544-B84A-1F247648595C}" srcOrd="7" destOrd="0" presId="urn:microsoft.com/office/officeart/2009/layout/CirclePictureHierarchy"/>
    <dgm:cxn modelId="{FBA09FE0-7D37-5E42-8C30-408B960DE684}" type="presParOf" srcId="{F2DBCFF4-69B2-4544-B84A-1F247648595C}" destId="{E29688A2-3531-A040-944D-87CBDC826034}" srcOrd="0" destOrd="0" presId="urn:microsoft.com/office/officeart/2009/layout/CirclePictureHierarchy"/>
    <dgm:cxn modelId="{48E3CAA4-A5A1-8149-AAC2-2BEF036039A0}" type="presParOf" srcId="{E29688A2-3531-A040-944D-87CBDC826034}" destId="{747F1A55-F69D-744A-AC33-802E0979447F}" srcOrd="0" destOrd="0" presId="urn:microsoft.com/office/officeart/2009/layout/CirclePictureHierarchy"/>
    <dgm:cxn modelId="{DD33019C-5230-8348-9B64-C2F9DDA951E3}" type="presParOf" srcId="{E29688A2-3531-A040-944D-87CBDC826034}" destId="{3ECEAF12-E008-1846-9DDF-D7B833F625D4}" srcOrd="1" destOrd="0" presId="urn:microsoft.com/office/officeart/2009/layout/CirclePictureHierarchy"/>
    <dgm:cxn modelId="{E264C23D-1B89-2E49-8E6D-4D36CAC14A28}" type="presParOf" srcId="{F2DBCFF4-69B2-4544-B84A-1F247648595C}" destId="{05479ACC-FCED-6748-A188-57E512C7EE65}" srcOrd="1" destOrd="0" presId="urn:microsoft.com/office/officeart/2009/layout/CirclePictureHierarchy"/>
    <dgm:cxn modelId="{900FE94F-43D6-4344-98A3-37F5185C4435}" type="presParOf" srcId="{05479ACC-FCED-6748-A188-57E512C7EE65}" destId="{C31DFC54-C04C-A64A-8E53-514051055F03}" srcOrd="0" destOrd="0" presId="urn:microsoft.com/office/officeart/2009/layout/CirclePictureHierarchy"/>
    <dgm:cxn modelId="{906458F1-1F7A-DF4E-B83D-F89FC215A9D7}" type="presParOf" srcId="{05479ACC-FCED-6748-A188-57E512C7EE65}" destId="{9CE29141-53DC-B54F-AFB8-9922236084F0}" srcOrd="1" destOrd="0" presId="urn:microsoft.com/office/officeart/2009/layout/CirclePictureHierarchy"/>
    <dgm:cxn modelId="{43BA982A-05C2-FC4E-8CE9-4130B2B1555B}" type="presParOf" srcId="{9CE29141-53DC-B54F-AFB8-9922236084F0}" destId="{4ECDD50D-71E3-E74C-AEF3-88D7A4C2952B}" srcOrd="0" destOrd="0" presId="urn:microsoft.com/office/officeart/2009/layout/CirclePictureHierarchy"/>
    <dgm:cxn modelId="{AF712AAB-D187-6749-96C6-661F01B45CB2}" type="presParOf" srcId="{4ECDD50D-71E3-E74C-AEF3-88D7A4C2952B}" destId="{28A33191-7E3A-1B41-BDDF-CA8346586A6D}" srcOrd="0" destOrd="0" presId="urn:microsoft.com/office/officeart/2009/layout/CirclePictureHierarchy"/>
    <dgm:cxn modelId="{C567522B-FCCC-D544-9DAC-CFFAAB8F0EC6}" type="presParOf" srcId="{4ECDD50D-71E3-E74C-AEF3-88D7A4C2952B}" destId="{AEE59D60-3267-EE40-AE9B-1B8BE8BBFD78}" srcOrd="1" destOrd="0" presId="urn:microsoft.com/office/officeart/2009/layout/CirclePictureHierarchy"/>
    <dgm:cxn modelId="{26B3237C-FEBD-C747-8F13-12ACF2B23224}" type="presParOf" srcId="{9CE29141-53DC-B54F-AFB8-9922236084F0}" destId="{84ED35FA-CB30-7D45-BFF2-75FD16F41911}" srcOrd="1" destOrd="0" presId="urn:microsoft.com/office/officeart/2009/layout/CirclePictureHierarchy"/>
    <dgm:cxn modelId="{45C8F2A0-3277-9C4B-82D2-EE48B85A55ED}" type="presParOf" srcId="{05479ACC-FCED-6748-A188-57E512C7EE65}" destId="{FFA66D1E-05C4-A34E-9A1E-D9B9DD5E87C9}" srcOrd="2" destOrd="0" presId="urn:microsoft.com/office/officeart/2009/layout/CirclePictureHierarchy"/>
    <dgm:cxn modelId="{E859C4CF-AAE1-D144-9758-FD844FE523B5}" type="presParOf" srcId="{05479ACC-FCED-6748-A188-57E512C7EE65}" destId="{331944A1-92AE-DF47-BB2F-A66315CC8674}" srcOrd="3" destOrd="0" presId="urn:microsoft.com/office/officeart/2009/layout/CirclePictureHierarchy"/>
    <dgm:cxn modelId="{F6B2BA6C-2C49-394C-8F02-FE3A17908359}" type="presParOf" srcId="{331944A1-92AE-DF47-BB2F-A66315CC8674}" destId="{E55DC136-AA3C-8543-A935-B7AF203DE816}" srcOrd="0" destOrd="0" presId="urn:microsoft.com/office/officeart/2009/layout/CirclePictureHierarchy"/>
    <dgm:cxn modelId="{E8A5ADF8-D562-0540-A810-8C7CB0EA0922}" type="presParOf" srcId="{E55DC136-AA3C-8543-A935-B7AF203DE816}" destId="{8483AC9F-25A1-0144-84F0-FEA17E93118F}" srcOrd="0" destOrd="0" presId="urn:microsoft.com/office/officeart/2009/layout/CirclePictureHierarchy"/>
    <dgm:cxn modelId="{E7D5C63D-AD51-2441-ADB5-B014E7D73B82}" type="presParOf" srcId="{E55DC136-AA3C-8543-A935-B7AF203DE816}" destId="{98B94D46-1612-A345-9FE5-9DAED07069C0}" srcOrd="1" destOrd="0" presId="urn:microsoft.com/office/officeart/2009/layout/CirclePictureHierarchy"/>
    <dgm:cxn modelId="{4F6073E7-CDAB-604E-B1B7-CDA9FE0DCA56}" type="presParOf" srcId="{331944A1-92AE-DF47-BB2F-A66315CC8674}" destId="{48C3024F-1685-D543-9E31-0CCF29F0FBBF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46FE06-5BFF-FA48-82FA-27C3368EF412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BFD7DA-15AB-7940-80AA-AE5655643A96}">
      <dgm:prSet phldrT="[Text]" custT="1"/>
      <dgm:spPr/>
      <dgm:t>
        <a:bodyPr/>
        <a:lstStyle/>
        <a:p>
          <a:r>
            <a:rPr lang="en-US" sz="1400" dirty="0" smtClean="0"/>
            <a:t>app</a:t>
          </a:r>
          <a:endParaRPr lang="en-US" sz="1400" dirty="0"/>
        </a:p>
      </dgm:t>
    </dgm:pt>
    <dgm:pt modelId="{0615F1D1-76A3-2A4F-8D94-027AE743D037}" type="parTrans" cxnId="{7C32D0C8-B570-304E-8473-DC8421EDF608}">
      <dgm:prSet/>
      <dgm:spPr/>
      <dgm:t>
        <a:bodyPr/>
        <a:lstStyle/>
        <a:p>
          <a:endParaRPr lang="en-US"/>
        </a:p>
      </dgm:t>
    </dgm:pt>
    <dgm:pt modelId="{E061BC18-E521-454B-BF61-11A14509D6F9}" type="sibTrans" cxnId="{7C32D0C8-B570-304E-8473-DC8421EDF608}">
      <dgm:prSet/>
      <dgm:spPr/>
      <dgm:t>
        <a:bodyPr/>
        <a:lstStyle/>
        <a:p>
          <a:endParaRPr lang="en-US"/>
        </a:p>
      </dgm:t>
    </dgm:pt>
    <dgm:pt modelId="{70F7C36A-148C-2549-BDFD-3F09976CB37C}">
      <dgm:prSet phldrT="[Text]" custT="1"/>
      <dgm:spPr/>
      <dgm:t>
        <a:bodyPr/>
        <a:lstStyle/>
        <a:p>
          <a:r>
            <a:rPr lang="en-US" sz="1100" dirty="0" smtClean="0"/>
            <a:t>Route1</a:t>
          </a:r>
          <a:endParaRPr lang="en-US" sz="1800" dirty="0"/>
        </a:p>
      </dgm:t>
    </dgm:pt>
    <dgm:pt modelId="{515C8A77-37E1-8347-A1F7-0C8D93B97994}" type="parTrans" cxnId="{432A5043-0A95-5144-9BC8-2C9A53726A1D}">
      <dgm:prSet/>
      <dgm:spPr/>
      <dgm:t>
        <a:bodyPr/>
        <a:lstStyle/>
        <a:p>
          <a:endParaRPr lang="en-US"/>
        </a:p>
      </dgm:t>
    </dgm:pt>
    <dgm:pt modelId="{0520145A-43E2-7B4D-B56C-0E9F4B09F2CC}" type="sibTrans" cxnId="{432A5043-0A95-5144-9BC8-2C9A53726A1D}">
      <dgm:prSet/>
      <dgm:spPr/>
      <dgm:t>
        <a:bodyPr/>
        <a:lstStyle/>
        <a:p>
          <a:endParaRPr lang="en-US"/>
        </a:p>
      </dgm:t>
    </dgm:pt>
    <dgm:pt modelId="{26341931-0436-C340-B893-58DEC7F69E26}">
      <dgm:prSet phldrT="[Text]" custT="1"/>
      <dgm:spPr/>
      <dgm:t>
        <a:bodyPr/>
        <a:lstStyle/>
        <a:p>
          <a:r>
            <a:rPr lang="en-US" sz="1400" dirty="0" smtClean="0"/>
            <a:t>API1</a:t>
          </a:r>
          <a:endParaRPr lang="en-US" sz="2000" dirty="0"/>
        </a:p>
      </dgm:t>
    </dgm:pt>
    <dgm:pt modelId="{118152CD-847B-9F4A-981D-0710910463B5}" type="parTrans" cxnId="{1E9A28FA-83B1-4746-8B54-49F21406DEF3}">
      <dgm:prSet/>
      <dgm:spPr/>
      <dgm:t>
        <a:bodyPr/>
        <a:lstStyle/>
        <a:p>
          <a:endParaRPr lang="en-US"/>
        </a:p>
      </dgm:t>
    </dgm:pt>
    <dgm:pt modelId="{4C565344-2511-5B4E-A5D7-867CFDD84013}" type="sibTrans" cxnId="{1E9A28FA-83B1-4746-8B54-49F21406DEF3}">
      <dgm:prSet/>
      <dgm:spPr/>
      <dgm:t>
        <a:bodyPr/>
        <a:lstStyle/>
        <a:p>
          <a:endParaRPr lang="en-US"/>
        </a:p>
      </dgm:t>
    </dgm:pt>
    <dgm:pt modelId="{5C94E684-1BC8-8A47-A3C1-6CAD3E6BC9B9}">
      <dgm:prSet phldrT="[Text]" custT="1"/>
      <dgm:spPr/>
      <dgm:t>
        <a:bodyPr/>
        <a:lstStyle/>
        <a:p>
          <a:r>
            <a:rPr lang="en-US" sz="1400" dirty="0" smtClean="0"/>
            <a:t>API2</a:t>
          </a:r>
          <a:endParaRPr lang="en-US" sz="1800" dirty="0"/>
        </a:p>
      </dgm:t>
    </dgm:pt>
    <dgm:pt modelId="{8A33C7F2-A243-F643-ABD8-03DA31524F69}" type="parTrans" cxnId="{BE381D00-764D-D349-9E7A-ECAAC6CA2D40}">
      <dgm:prSet/>
      <dgm:spPr/>
      <dgm:t>
        <a:bodyPr/>
        <a:lstStyle/>
        <a:p>
          <a:endParaRPr lang="en-US"/>
        </a:p>
      </dgm:t>
    </dgm:pt>
    <dgm:pt modelId="{2FEADAFE-9F14-FD41-A8C3-E11B24643536}" type="sibTrans" cxnId="{BE381D00-764D-D349-9E7A-ECAAC6CA2D40}">
      <dgm:prSet/>
      <dgm:spPr/>
      <dgm:t>
        <a:bodyPr/>
        <a:lstStyle/>
        <a:p>
          <a:endParaRPr lang="en-US"/>
        </a:p>
      </dgm:t>
    </dgm:pt>
    <dgm:pt modelId="{6C0198F5-BBB2-9F49-A523-F31A1B1A2742}">
      <dgm:prSet phldrT="[Text]" custT="1"/>
      <dgm:spPr/>
      <dgm:t>
        <a:bodyPr/>
        <a:lstStyle/>
        <a:p>
          <a:r>
            <a:rPr lang="en-US" sz="1200" dirty="0" smtClean="0"/>
            <a:t>Route2</a:t>
          </a:r>
          <a:endParaRPr lang="en-US" sz="1200" dirty="0"/>
        </a:p>
      </dgm:t>
    </dgm:pt>
    <dgm:pt modelId="{90E5D862-3758-1147-BB56-D1F7DF8E7AE6}" type="parTrans" cxnId="{31ABFB2B-4C79-8B41-9208-93ABF9B8292D}">
      <dgm:prSet/>
      <dgm:spPr/>
      <dgm:t>
        <a:bodyPr/>
        <a:lstStyle/>
        <a:p>
          <a:endParaRPr lang="en-US"/>
        </a:p>
      </dgm:t>
    </dgm:pt>
    <dgm:pt modelId="{8A15FAFE-F971-EF4E-8EAF-663416989D46}" type="sibTrans" cxnId="{31ABFB2B-4C79-8B41-9208-93ABF9B8292D}">
      <dgm:prSet/>
      <dgm:spPr/>
      <dgm:t>
        <a:bodyPr/>
        <a:lstStyle/>
        <a:p>
          <a:endParaRPr lang="en-US"/>
        </a:p>
      </dgm:t>
    </dgm:pt>
    <dgm:pt modelId="{2E8A6687-7BC3-2A40-910E-E336D2FDAE72}">
      <dgm:prSet phldrT="[Text]" custT="1"/>
      <dgm:spPr/>
      <dgm:t>
        <a:bodyPr/>
        <a:lstStyle/>
        <a:p>
          <a:r>
            <a:rPr lang="en-US" sz="1400" dirty="0" smtClean="0"/>
            <a:t>API3</a:t>
          </a:r>
          <a:endParaRPr lang="en-US" sz="1400" dirty="0"/>
        </a:p>
      </dgm:t>
    </dgm:pt>
    <dgm:pt modelId="{4EEF697C-8079-BB49-AE30-E038FB38E9F0}" type="parTrans" cxnId="{88C587DE-F298-F24C-86BB-0DB455863D2A}">
      <dgm:prSet/>
      <dgm:spPr/>
      <dgm:t>
        <a:bodyPr/>
        <a:lstStyle/>
        <a:p>
          <a:endParaRPr lang="en-US"/>
        </a:p>
      </dgm:t>
    </dgm:pt>
    <dgm:pt modelId="{1AEE9937-15B0-D640-8ACE-F92C60ABA7DD}" type="sibTrans" cxnId="{88C587DE-F298-F24C-86BB-0DB455863D2A}">
      <dgm:prSet/>
      <dgm:spPr/>
      <dgm:t>
        <a:bodyPr/>
        <a:lstStyle/>
        <a:p>
          <a:endParaRPr lang="en-US"/>
        </a:p>
      </dgm:t>
    </dgm:pt>
    <dgm:pt modelId="{150860DC-D17D-1A47-922E-B2E0FF9E2D8B}">
      <dgm:prSet phldrT="[Text]"/>
      <dgm:spPr/>
      <dgm:t>
        <a:bodyPr/>
        <a:lstStyle/>
        <a:p>
          <a:r>
            <a:rPr lang="en-US" dirty="0" smtClean="0"/>
            <a:t>Express</a:t>
          </a:r>
          <a:endParaRPr lang="en-US" dirty="0"/>
        </a:p>
      </dgm:t>
    </dgm:pt>
    <dgm:pt modelId="{65321017-474E-BD45-8C26-01B4C55CE945}" type="parTrans" cxnId="{B27963AB-600D-2E4F-A8E6-E411F1C976A6}">
      <dgm:prSet/>
      <dgm:spPr/>
      <dgm:t>
        <a:bodyPr/>
        <a:lstStyle/>
        <a:p>
          <a:endParaRPr lang="en-US"/>
        </a:p>
      </dgm:t>
    </dgm:pt>
    <dgm:pt modelId="{6EDF909B-ED1D-7843-9656-457808784D57}" type="sibTrans" cxnId="{B27963AB-600D-2E4F-A8E6-E411F1C976A6}">
      <dgm:prSet/>
      <dgm:spPr/>
      <dgm:t>
        <a:bodyPr/>
        <a:lstStyle/>
        <a:p>
          <a:endParaRPr lang="en-US"/>
        </a:p>
      </dgm:t>
    </dgm:pt>
    <dgm:pt modelId="{DCEA0723-EB6D-7741-B97B-7B51A465274D}">
      <dgm:prSet phldrT="[Text]"/>
      <dgm:spPr/>
      <dgm:t>
        <a:bodyPr/>
        <a:lstStyle/>
        <a:p>
          <a:r>
            <a:rPr lang="en-US" dirty="0" smtClean="0"/>
            <a:t>Router</a:t>
          </a:r>
          <a:endParaRPr lang="en-US" dirty="0"/>
        </a:p>
      </dgm:t>
    </dgm:pt>
    <dgm:pt modelId="{F14B5869-9A4B-AC4F-978A-29696CA1CD2F}" type="parTrans" cxnId="{E4EACE02-1C7B-234C-BE36-F8834C76C4CC}">
      <dgm:prSet/>
      <dgm:spPr/>
      <dgm:t>
        <a:bodyPr/>
        <a:lstStyle/>
        <a:p>
          <a:endParaRPr lang="en-US"/>
        </a:p>
      </dgm:t>
    </dgm:pt>
    <dgm:pt modelId="{435A63E2-4002-574F-BC2E-7A471376C31A}" type="sibTrans" cxnId="{E4EACE02-1C7B-234C-BE36-F8834C76C4CC}">
      <dgm:prSet/>
      <dgm:spPr/>
      <dgm:t>
        <a:bodyPr/>
        <a:lstStyle/>
        <a:p>
          <a:endParaRPr lang="en-US"/>
        </a:p>
      </dgm:t>
    </dgm:pt>
    <dgm:pt modelId="{5EBC22A2-7D11-C74D-8FEC-EBF64DD6AE5C}">
      <dgm:prSet phldrT="[Text]"/>
      <dgm:spPr/>
      <dgm:t>
        <a:bodyPr/>
        <a:lstStyle/>
        <a:p>
          <a:r>
            <a:rPr lang="en-US" dirty="0" smtClean="0"/>
            <a:t>API</a:t>
          </a:r>
          <a:endParaRPr lang="en-US" dirty="0"/>
        </a:p>
      </dgm:t>
    </dgm:pt>
    <dgm:pt modelId="{E2D542A9-EEC0-C749-8A0E-6BAFA5E92D75}" type="parTrans" cxnId="{88DA217E-F641-A349-8BEB-67213A3D8191}">
      <dgm:prSet/>
      <dgm:spPr/>
      <dgm:t>
        <a:bodyPr/>
        <a:lstStyle/>
        <a:p>
          <a:endParaRPr lang="en-US"/>
        </a:p>
      </dgm:t>
    </dgm:pt>
    <dgm:pt modelId="{2EAE47DC-9142-0F49-9EFF-E1CF31E213E7}" type="sibTrans" cxnId="{88DA217E-F641-A349-8BEB-67213A3D8191}">
      <dgm:prSet/>
      <dgm:spPr/>
      <dgm:t>
        <a:bodyPr/>
        <a:lstStyle/>
        <a:p>
          <a:endParaRPr lang="en-US"/>
        </a:p>
      </dgm:t>
    </dgm:pt>
    <dgm:pt modelId="{0EEE9155-6FB6-A94B-A9BB-9EC3EC60CE6C}">
      <dgm:prSet/>
      <dgm:spPr/>
      <dgm:t>
        <a:bodyPr/>
        <a:lstStyle/>
        <a:p>
          <a:r>
            <a:rPr lang="en-US" dirty="0" smtClean="0"/>
            <a:t>ORM</a:t>
          </a:r>
          <a:endParaRPr lang="en-US" dirty="0"/>
        </a:p>
      </dgm:t>
    </dgm:pt>
    <dgm:pt modelId="{7EA6C8E9-6022-454C-B380-3CD0A9849543}" type="parTrans" cxnId="{CC76E37D-FD1D-A141-B6DB-A56005635BB4}">
      <dgm:prSet/>
      <dgm:spPr/>
      <dgm:t>
        <a:bodyPr/>
        <a:lstStyle/>
        <a:p>
          <a:endParaRPr lang="en-US"/>
        </a:p>
      </dgm:t>
    </dgm:pt>
    <dgm:pt modelId="{EDE450BC-3D6C-774E-9E8C-88AA7FFCB794}" type="sibTrans" cxnId="{CC76E37D-FD1D-A141-B6DB-A56005635BB4}">
      <dgm:prSet/>
      <dgm:spPr/>
      <dgm:t>
        <a:bodyPr/>
        <a:lstStyle/>
        <a:p>
          <a:endParaRPr lang="en-US"/>
        </a:p>
      </dgm:t>
    </dgm:pt>
    <dgm:pt modelId="{2F7CE1C4-7F78-4248-A96B-CD337A083C2B}">
      <dgm:prSet/>
      <dgm:spPr/>
      <dgm:t>
        <a:bodyPr/>
        <a:lstStyle/>
        <a:p>
          <a:r>
            <a:rPr lang="en-US" dirty="0" smtClean="0"/>
            <a:t>DB</a:t>
          </a:r>
          <a:endParaRPr lang="en-US" dirty="0"/>
        </a:p>
      </dgm:t>
    </dgm:pt>
    <dgm:pt modelId="{18883953-BC7E-0D45-852F-6594D6981ADB}" type="parTrans" cxnId="{23C0CDB7-3316-CF45-BB6B-207D834308E5}">
      <dgm:prSet/>
      <dgm:spPr/>
      <dgm:t>
        <a:bodyPr/>
        <a:lstStyle/>
        <a:p>
          <a:endParaRPr lang="en-US"/>
        </a:p>
      </dgm:t>
    </dgm:pt>
    <dgm:pt modelId="{D85ECEB1-D7D9-574C-AE4F-A494A47C22AB}" type="sibTrans" cxnId="{23C0CDB7-3316-CF45-BB6B-207D834308E5}">
      <dgm:prSet/>
      <dgm:spPr/>
      <dgm:t>
        <a:bodyPr/>
        <a:lstStyle/>
        <a:p>
          <a:endParaRPr lang="en-US"/>
        </a:p>
      </dgm:t>
    </dgm:pt>
    <dgm:pt modelId="{7C6FBE43-5D52-4A46-86D9-17EF71819803}">
      <dgm:prSet phldrT="[Text]" custT="1"/>
      <dgm:spPr/>
      <dgm:t>
        <a:bodyPr/>
        <a:lstStyle/>
        <a:p>
          <a:r>
            <a:rPr lang="en-US" sz="1200" dirty="0" smtClean="0"/>
            <a:t>query1</a:t>
          </a:r>
          <a:endParaRPr lang="en-US" sz="1800" dirty="0"/>
        </a:p>
      </dgm:t>
    </dgm:pt>
    <dgm:pt modelId="{187157DA-F70B-2B42-B504-D98A8AB4997D}" type="parTrans" cxnId="{4CA30B7A-4024-8B44-935B-49280F0CB6FA}">
      <dgm:prSet/>
      <dgm:spPr/>
      <dgm:t>
        <a:bodyPr/>
        <a:lstStyle/>
        <a:p>
          <a:endParaRPr lang="en-US"/>
        </a:p>
      </dgm:t>
    </dgm:pt>
    <dgm:pt modelId="{661F3331-194C-DD4C-BAD3-CB9B3A206DA2}" type="sibTrans" cxnId="{4CA30B7A-4024-8B44-935B-49280F0CB6FA}">
      <dgm:prSet/>
      <dgm:spPr/>
      <dgm:t>
        <a:bodyPr/>
        <a:lstStyle/>
        <a:p>
          <a:endParaRPr lang="en-US"/>
        </a:p>
      </dgm:t>
    </dgm:pt>
    <dgm:pt modelId="{1032A0B6-D72C-C547-BE54-A96AC58DCB94}">
      <dgm:prSet phldrT="[Text]" custT="1"/>
      <dgm:spPr/>
      <dgm:t>
        <a:bodyPr/>
        <a:lstStyle/>
        <a:p>
          <a:r>
            <a:rPr lang="en-US" sz="1200" dirty="0" smtClean="0"/>
            <a:t>query2</a:t>
          </a:r>
          <a:endParaRPr lang="en-US" sz="1200" dirty="0"/>
        </a:p>
      </dgm:t>
    </dgm:pt>
    <dgm:pt modelId="{5B2B76FC-5E28-A647-8EE9-00BED37A2030}" type="parTrans" cxnId="{2177869E-A1F3-9A42-A050-62277DE06AAC}">
      <dgm:prSet/>
      <dgm:spPr/>
      <dgm:t>
        <a:bodyPr/>
        <a:lstStyle/>
        <a:p>
          <a:endParaRPr lang="en-US"/>
        </a:p>
      </dgm:t>
    </dgm:pt>
    <dgm:pt modelId="{F888D44C-D0FB-8B4D-BD49-DB22843BCF92}" type="sibTrans" cxnId="{2177869E-A1F3-9A42-A050-62277DE06AAC}">
      <dgm:prSet/>
      <dgm:spPr/>
      <dgm:t>
        <a:bodyPr/>
        <a:lstStyle/>
        <a:p>
          <a:endParaRPr lang="en-US"/>
        </a:p>
      </dgm:t>
    </dgm:pt>
    <dgm:pt modelId="{93EFD8C2-E7E1-3E4E-BA4D-DF2984FDD43D}" type="pres">
      <dgm:prSet presAssocID="{1746FE06-5BFF-FA48-82FA-27C3368EF41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D7ADF7-35DC-1044-89C0-56D716131FC1}" type="pres">
      <dgm:prSet presAssocID="{1746FE06-5BFF-FA48-82FA-27C3368EF412}" presName="hierFlow" presStyleCnt="0"/>
      <dgm:spPr/>
    </dgm:pt>
    <dgm:pt modelId="{6A1C7E26-92CF-3542-9D87-E390D87FC1FF}" type="pres">
      <dgm:prSet presAssocID="{1746FE06-5BFF-FA48-82FA-27C3368EF412}" presName="firstBuf" presStyleCnt="0"/>
      <dgm:spPr/>
    </dgm:pt>
    <dgm:pt modelId="{4C0717A1-94A3-A446-966F-2E9375E5ABF1}" type="pres">
      <dgm:prSet presAssocID="{1746FE06-5BFF-FA48-82FA-27C3368EF41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DE1A01E-3FBA-144E-9D7C-8BC869A023DB}" type="pres">
      <dgm:prSet presAssocID="{3FBFD7DA-15AB-7940-80AA-AE5655643A96}" presName="Name14" presStyleCnt="0"/>
      <dgm:spPr/>
    </dgm:pt>
    <dgm:pt modelId="{60357FF5-6FC4-AD4F-B61D-86A33570DA7D}" type="pres">
      <dgm:prSet presAssocID="{3FBFD7DA-15AB-7940-80AA-AE5655643A9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B7426F-78A7-F04A-9692-B0C333731174}" type="pres">
      <dgm:prSet presAssocID="{3FBFD7DA-15AB-7940-80AA-AE5655643A96}" presName="hierChild2" presStyleCnt="0"/>
      <dgm:spPr/>
    </dgm:pt>
    <dgm:pt modelId="{DC0A0E6F-1A6B-1445-91B8-BD3A5139FD41}" type="pres">
      <dgm:prSet presAssocID="{515C8A77-37E1-8347-A1F7-0C8D93B97994}" presName="Name19" presStyleLbl="parChTrans1D2" presStyleIdx="0" presStyleCnt="2"/>
      <dgm:spPr/>
      <dgm:t>
        <a:bodyPr/>
        <a:lstStyle/>
        <a:p>
          <a:endParaRPr lang="en-US"/>
        </a:p>
      </dgm:t>
    </dgm:pt>
    <dgm:pt modelId="{16CE163C-0FEE-EF4C-92B8-D7FE564538B8}" type="pres">
      <dgm:prSet presAssocID="{70F7C36A-148C-2549-BDFD-3F09976CB37C}" presName="Name21" presStyleCnt="0"/>
      <dgm:spPr/>
    </dgm:pt>
    <dgm:pt modelId="{EFF644AE-FF45-D24A-B143-9F70011376AD}" type="pres">
      <dgm:prSet presAssocID="{70F7C36A-148C-2549-BDFD-3F09976CB37C}" presName="level2Shape" presStyleLbl="node2" presStyleIdx="0" presStyleCnt="2"/>
      <dgm:spPr/>
      <dgm:t>
        <a:bodyPr/>
        <a:lstStyle/>
        <a:p>
          <a:endParaRPr lang="en-US"/>
        </a:p>
      </dgm:t>
    </dgm:pt>
    <dgm:pt modelId="{A6630BC3-2837-CF4F-8D70-AF622A90046F}" type="pres">
      <dgm:prSet presAssocID="{70F7C36A-148C-2549-BDFD-3F09976CB37C}" presName="hierChild3" presStyleCnt="0"/>
      <dgm:spPr/>
    </dgm:pt>
    <dgm:pt modelId="{FD4810EC-15F4-7443-A4DE-581225C7DCD9}" type="pres">
      <dgm:prSet presAssocID="{118152CD-847B-9F4A-981D-0710910463B5}" presName="Name19" presStyleLbl="parChTrans1D3" presStyleIdx="0" presStyleCnt="3"/>
      <dgm:spPr/>
      <dgm:t>
        <a:bodyPr/>
        <a:lstStyle/>
        <a:p>
          <a:endParaRPr lang="en-US"/>
        </a:p>
      </dgm:t>
    </dgm:pt>
    <dgm:pt modelId="{2CBDF748-E2AA-F94E-B93C-DEBB2A49E1C8}" type="pres">
      <dgm:prSet presAssocID="{26341931-0436-C340-B893-58DEC7F69E26}" presName="Name21" presStyleCnt="0"/>
      <dgm:spPr/>
    </dgm:pt>
    <dgm:pt modelId="{5B8DB669-563B-894F-BDC9-5D359B9E2665}" type="pres">
      <dgm:prSet presAssocID="{26341931-0436-C340-B893-58DEC7F69E26}" presName="level2Shape" presStyleLbl="node3" presStyleIdx="0" presStyleCnt="3"/>
      <dgm:spPr/>
      <dgm:t>
        <a:bodyPr/>
        <a:lstStyle/>
        <a:p>
          <a:endParaRPr lang="en-US"/>
        </a:p>
      </dgm:t>
    </dgm:pt>
    <dgm:pt modelId="{A1646287-239D-B24F-BBA0-982ECF7A01C9}" type="pres">
      <dgm:prSet presAssocID="{26341931-0436-C340-B893-58DEC7F69E26}" presName="hierChild3" presStyleCnt="0"/>
      <dgm:spPr/>
    </dgm:pt>
    <dgm:pt modelId="{0F93EFEF-75E1-7541-80F6-6FD8BD71017A}" type="pres">
      <dgm:prSet presAssocID="{187157DA-F70B-2B42-B504-D98A8AB4997D}" presName="Name19" presStyleLbl="parChTrans1D4" presStyleIdx="0" presStyleCnt="2"/>
      <dgm:spPr/>
      <dgm:t>
        <a:bodyPr/>
        <a:lstStyle/>
        <a:p>
          <a:endParaRPr lang="en-US"/>
        </a:p>
      </dgm:t>
    </dgm:pt>
    <dgm:pt modelId="{67450404-4440-FC4A-AC9C-07281A213868}" type="pres">
      <dgm:prSet presAssocID="{7C6FBE43-5D52-4A46-86D9-17EF71819803}" presName="Name21" presStyleCnt="0"/>
      <dgm:spPr/>
    </dgm:pt>
    <dgm:pt modelId="{D7A908C6-6030-2A44-A554-A881941E939E}" type="pres">
      <dgm:prSet presAssocID="{7C6FBE43-5D52-4A46-86D9-17EF71819803}" presName="level2Shape" presStyleLbl="node4" presStyleIdx="0" presStyleCnt="2"/>
      <dgm:spPr/>
      <dgm:t>
        <a:bodyPr/>
        <a:lstStyle/>
        <a:p>
          <a:endParaRPr lang="en-US"/>
        </a:p>
      </dgm:t>
    </dgm:pt>
    <dgm:pt modelId="{DFE47D7A-055D-5D42-9D14-AAD07A312ECB}" type="pres">
      <dgm:prSet presAssocID="{7C6FBE43-5D52-4A46-86D9-17EF71819803}" presName="hierChild3" presStyleCnt="0"/>
      <dgm:spPr/>
    </dgm:pt>
    <dgm:pt modelId="{5CF07396-D3F9-AA41-8E32-E44705DDEBB4}" type="pres">
      <dgm:prSet presAssocID="{8A33C7F2-A243-F643-ABD8-03DA31524F69}" presName="Name19" presStyleLbl="parChTrans1D3" presStyleIdx="1" presStyleCnt="3"/>
      <dgm:spPr/>
      <dgm:t>
        <a:bodyPr/>
        <a:lstStyle/>
        <a:p>
          <a:endParaRPr lang="en-US"/>
        </a:p>
      </dgm:t>
    </dgm:pt>
    <dgm:pt modelId="{39E49C59-3F19-AE45-A573-C36334578A6F}" type="pres">
      <dgm:prSet presAssocID="{5C94E684-1BC8-8A47-A3C1-6CAD3E6BC9B9}" presName="Name21" presStyleCnt="0"/>
      <dgm:spPr/>
    </dgm:pt>
    <dgm:pt modelId="{2AADE3A6-AC40-7E46-AE07-7074C02CA8D4}" type="pres">
      <dgm:prSet presAssocID="{5C94E684-1BC8-8A47-A3C1-6CAD3E6BC9B9}" presName="level2Shape" presStyleLbl="node3" presStyleIdx="1" presStyleCnt="3"/>
      <dgm:spPr/>
      <dgm:t>
        <a:bodyPr/>
        <a:lstStyle/>
        <a:p>
          <a:endParaRPr lang="en-US"/>
        </a:p>
      </dgm:t>
    </dgm:pt>
    <dgm:pt modelId="{0F836685-2B91-AA48-AE3B-E5B0FA68918E}" type="pres">
      <dgm:prSet presAssocID="{5C94E684-1BC8-8A47-A3C1-6CAD3E6BC9B9}" presName="hierChild3" presStyleCnt="0"/>
      <dgm:spPr/>
    </dgm:pt>
    <dgm:pt modelId="{73FA8DCC-4D5F-4749-AC81-A0D43A5137C1}" type="pres">
      <dgm:prSet presAssocID="{90E5D862-3758-1147-BB56-D1F7DF8E7AE6}" presName="Name19" presStyleLbl="parChTrans1D2" presStyleIdx="1" presStyleCnt="2"/>
      <dgm:spPr/>
      <dgm:t>
        <a:bodyPr/>
        <a:lstStyle/>
        <a:p>
          <a:endParaRPr lang="en-US"/>
        </a:p>
      </dgm:t>
    </dgm:pt>
    <dgm:pt modelId="{FB0F0DF8-187D-C941-8AC0-C14A653F224B}" type="pres">
      <dgm:prSet presAssocID="{6C0198F5-BBB2-9F49-A523-F31A1B1A2742}" presName="Name21" presStyleCnt="0"/>
      <dgm:spPr/>
    </dgm:pt>
    <dgm:pt modelId="{F99F46AA-434F-0648-A603-32F714667296}" type="pres">
      <dgm:prSet presAssocID="{6C0198F5-BBB2-9F49-A523-F31A1B1A2742}" presName="level2Shape" presStyleLbl="node2" presStyleIdx="1" presStyleCnt="2"/>
      <dgm:spPr/>
      <dgm:t>
        <a:bodyPr/>
        <a:lstStyle/>
        <a:p>
          <a:endParaRPr lang="en-US"/>
        </a:p>
      </dgm:t>
    </dgm:pt>
    <dgm:pt modelId="{DC915381-15F1-F04E-99D7-71B68A4FB100}" type="pres">
      <dgm:prSet presAssocID="{6C0198F5-BBB2-9F49-A523-F31A1B1A2742}" presName="hierChild3" presStyleCnt="0"/>
      <dgm:spPr/>
    </dgm:pt>
    <dgm:pt modelId="{4BCA2839-751E-9041-8F51-79E84AE2C5C0}" type="pres">
      <dgm:prSet presAssocID="{4EEF697C-8079-BB49-AE30-E038FB38E9F0}" presName="Name19" presStyleLbl="parChTrans1D3" presStyleIdx="2" presStyleCnt="3"/>
      <dgm:spPr/>
      <dgm:t>
        <a:bodyPr/>
        <a:lstStyle/>
        <a:p>
          <a:endParaRPr lang="en-US"/>
        </a:p>
      </dgm:t>
    </dgm:pt>
    <dgm:pt modelId="{8C073128-5077-224D-92B8-7B1490A8D73A}" type="pres">
      <dgm:prSet presAssocID="{2E8A6687-7BC3-2A40-910E-E336D2FDAE72}" presName="Name21" presStyleCnt="0"/>
      <dgm:spPr/>
    </dgm:pt>
    <dgm:pt modelId="{4292780E-7CF6-2444-B11C-38D4E77BFC99}" type="pres">
      <dgm:prSet presAssocID="{2E8A6687-7BC3-2A40-910E-E336D2FDAE72}" presName="level2Shape" presStyleLbl="node3" presStyleIdx="2" presStyleCnt="3"/>
      <dgm:spPr/>
      <dgm:t>
        <a:bodyPr/>
        <a:lstStyle/>
        <a:p>
          <a:endParaRPr lang="en-US"/>
        </a:p>
      </dgm:t>
    </dgm:pt>
    <dgm:pt modelId="{D53EE72D-D0AD-4C40-88AF-6086BD1C2BB8}" type="pres">
      <dgm:prSet presAssocID="{2E8A6687-7BC3-2A40-910E-E336D2FDAE72}" presName="hierChild3" presStyleCnt="0"/>
      <dgm:spPr/>
    </dgm:pt>
    <dgm:pt modelId="{44B93369-3A6D-4C4C-AD12-1957F5BCB541}" type="pres">
      <dgm:prSet presAssocID="{5B2B76FC-5E28-A647-8EE9-00BED37A2030}" presName="Name19" presStyleLbl="parChTrans1D4" presStyleIdx="1" presStyleCnt="2"/>
      <dgm:spPr/>
      <dgm:t>
        <a:bodyPr/>
        <a:lstStyle/>
        <a:p>
          <a:endParaRPr lang="en-US"/>
        </a:p>
      </dgm:t>
    </dgm:pt>
    <dgm:pt modelId="{4928EED1-6479-EE4F-848D-4D09FFBAA10C}" type="pres">
      <dgm:prSet presAssocID="{1032A0B6-D72C-C547-BE54-A96AC58DCB94}" presName="Name21" presStyleCnt="0"/>
      <dgm:spPr/>
    </dgm:pt>
    <dgm:pt modelId="{D24D65D2-DA99-5040-A936-A55D30150760}" type="pres">
      <dgm:prSet presAssocID="{1032A0B6-D72C-C547-BE54-A96AC58DCB94}" presName="level2Shape" presStyleLbl="node4" presStyleIdx="1" presStyleCnt="2"/>
      <dgm:spPr/>
      <dgm:t>
        <a:bodyPr/>
        <a:lstStyle/>
        <a:p>
          <a:endParaRPr lang="en-US"/>
        </a:p>
      </dgm:t>
    </dgm:pt>
    <dgm:pt modelId="{EE6AD4B3-F38A-8243-8BDB-0DE2B844181B}" type="pres">
      <dgm:prSet presAssocID="{1032A0B6-D72C-C547-BE54-A96AC58DCB94}" presName="hierChild3" presStyleCnt="0"/>
      <dgm:spPr/>
    </dgm:pt>
    <dgm:pt modelId="{771F65C5-7FC4-EC41-B6EF-2082193021CB}" type="pres">
      <dgm:prSet presAssocID="{1746FE06-5BFF-FA48-82FA-27C3368EF412}" presName="bgShapesFlow" presStyleCnt="0"/>
      <dgm:spPr/>
    </dgm:pt>
    <dgm:pt modelId="{6EBCD6DE-F2AC-D342-9366-A188A4BCB042}" type="pres">
      <dgm:prSet presAssocID="{150860DC-D17D-1A47-922E-B2E0FF9E2D8B}" presName="rectComp" presStyleCnt="0"/>
      <dgm:spPr/>
    </dgm:pt>
    <dgm:pt modelId="{23B1F9AB-E46D-BE46-BC75-58F087FCA304}" type="pres">
      <dgm:prSet presAssocID="{150860DC-D17D-1A47-922E-B2E0FF9E2D8B}" presName="bgRect" presStyleLbl="bgShp" presStyleIdx="0" presStyleCnt="5" custLinFactNeighborX="5323" custLinFactNeighborY="-740"/>
      <dgm:spPr/>
      <dgm:t>
        <a:bodyPr/>
        <a:lstStyle/>
        <a:p>
          <a:endParaRPr lang="en-US"/>
        </a:p>
      </dgm:t>
    </dgm:pt>
    <dgm:pt modelId="{9A3B8B26-C71F-054E-9A60-6A6F513B5E3D}" type="pres">
      <dgm:prSet presAssocID="{150860DC-D17D-1A47-922E-B2E0FF9E2D8B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EF86A-D92C-6A45-A41F-CF48493EA7DA}" type="pres">
      <dgm:prSet presAssocID="{150860DC-D17D-1A47-922E-B2E0FF9E2D8B}" presName="spComp" presStyleCnt="0"/>
      <dgm:spPr/>
    </dgm:pt>
    <dgm:pt modelId="{1B99F6CC-E4BC-BE41-A4EC-ED31C5477D26}" type="pres">
      <dgm:prSet presAssocID="{150860DC-D17D-1A47-922E-B2E0FF9E2D8B}" presName="vSp" presStyleCnt="0"/>
      <dgm:spPr/>
    </dgm:pt>
    <dgm:pt modelId="{FF18C508-963A-FB42-961A-2077F7C61375}" type="pres">
      <dgm:prSet presAssocID="{DCEA0723-EB6D-7741-B97B-7B51A465274D}" presName="rectComp" presStyleCnt="0"/>
      <dgm:spPr/>
    </dgm:pt>
    <dgm:pt modelId="{F7C6D837-E5A9-1241-A4ED-31D3CED7CE08}" type="pres">
      <dgm:prSet presAssocID="{DCEA0723-EB6D-7741-B97B-7B51A465274D}" presName="bgRect" presStyleLbl="bgShp" presStyleIdx="1" presStyleCnt="5"/>
      <dgm:spPr/>
      <dgm:t>
        <a:bodyPr/>
        <a:lstStyle/>
        <a:p>
          <a:endParaRPr lang="en-US"/>
        </a:p>
      </dgm:t>
    </dgm:pt>
    <dgm:pt modelId="{FF72CA76-E2A8-F14D-BA7E-C99E68CF663A}" type="pres">
      <dgm:prSet presAssocID="{DCEA0723-EB6D-7741-B97B-7B51A465274D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28CC72-438A-5C47-909F-FE412EBEC13F}" type="pres">
      <dgm:prSet presAssocID="{DCEA0723-EB6D-7741-B97B-7B51A465274D}" presName="spComp" presStyleCnt="0"/>
      <dgm:spPr/>
    </dgm:pt>
    <dgm:pt modelId="{71EA7678-BF42-AD41-AAC6-D93DA8E1A434}" type="pres">
      <dgm:prSet presAssocID="{DCEA0723-EB6D-7741-B97B-7B51A465274D}" presName="vSp" presStyleCnt="0"/>
      <dgm:spPr/>
    </dgm:pt>
    <dgm:pt modelId="{70477901-8C3D-004C-8C27-C76A640449A5}" type="pres">
      <dgm:prSet presAssocID="{5EBC22A2-7D11-C74D-8FEC-EBF64DD6AE5C}" presName="rectComp" presStyleCnt="0"/>
      <dgm:spPr/>
    </dgm:pt>
    <dgm:pt modelId="{1918F300-5F4B-CC42-A928-F64ACA84934A}" type="pres">
      <dgm:prSet presAssocID="{5EBC22A2-7D11-C74D-8FEC-EBF64DD6AE5C}" presName="bgRect" presStyleLbl="bgShp" presStyleIdx="2" presStyleCnt="5"/>
      <dgm:spPr/>
      <dgm:t>
        <a:bodyPr/>
        <a:lstStyle/>
        <a:p>
          <a:endParaRPr lang="en-US"/>
        </a:p>
      </dgm:t>
    </dgm:pt>
    <dgm:pt modelId="{BDA9513A-103B-7645-B98B-D73EAB8A4151}" type="pres">
      <dgm:prSet presAssocID="{5EBC22A2-7D11-C74D-8FEC-EBF64DD6AE5C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23448F-41D1-C341-A9A1-6B8109151777}" type="pres">
      <dgm:prSet presAssocID="{5EBC22A2-7D11-C74D-8FEC-EBF64DD6AE5C}" presName="spComp" presStyleCnt="0"/>
      <dgm:spPr/>
    </dgm:pt>
    <dgm:pt modelId="{CAF7EAEF-8804-4A4F-9D99-ED5AF24971E2}" type="pres">
      <dgm:prSet presAssocID="{5EBC22A2-7D11-C74D-8FEC-EBF64DD6AE5C}" presName="vSp" presStyleCnt="0"/>
      <dgm:spPr/>
    </dgm:pt>
    <dgm:pt modelId="{22DDF025-5D2A-9743-AC49-16CED0F0160C}" type="pres">
      <dgm:prSet presAssocID="{0EEE9155-6FB6-A94B-A9BB-9EC3EC60CE6C}" presName="rectComp" presStyleCnt="0"/>
      <dgm:spPr/>
    </dgm:pt>
    <dgm:pt modelId="{F85A92EB-ECE5-614C-893F-4F5794FCF472}" type="pres">
      <dgm:prSet presAssocID="{0EEE9155-6FB6-A94B-A9BB-9EC3EC60CE6C}" presName="bgRect" presStyleLbl="bgShp" presStyleIdx="3" presStyleCnt="5"/>
      <dgm:spPr/>
      <dgm:t>
        <a:bodyPr/>
        <a:lstStyle/>
        <a:p>
          <a:endParaRPr lang="en-US"/>
        </a:p>
      </dgm:t>
    </dgm:pt>
    <dgm:pt modelId="{D081484A-15D2-8447-B108-D5178AE92856}" type="pres">
      <dgm:prSet presAssocID="{0EEE9155-6FB6-A94B-A9BB-9EC3EC60CE6C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D38CFC-2E14-B643-B25D-0B3FABAAC456}" type="pres">
      <dgm:prSet presAssocID="{0EEE9155-6FB6-A94B-A9BB-9EC3EC60CE6C}" presName="spComp" presStyleCnt="0"/>
      <dgm:spPr/>
    </dgm:pt>
    <dgm:pt modelId="{DED04EB2-BAC2-C04D-93E1-38EFAABABDA4}" type="pres">
      <dgm:prSet presAssocID="{0EEE9155-6FB6-A94B-A9BB-9EC3EC60CE6C}" presName="vSp" presStyleCnt="0"/>
      <dgm:spPr/>
    </dgm:pt>
    <dgm:pt modelId="{C29779C5-CCC8-024B-9A97-D7237FE88E8A}" type="pres">
      <dgm:prSet presAssocID="{2F7CE1C4-7F78-4248-A96B-CD337A083C2B}" presName="rectComp" presStyleCnt="0"/>
      <dgm:spPr/>
    </dgm:pt>
    <dgm:pt modelId="{83798971-17F5-9340-BF30-C46542ED44E4}" type="pres">
      <dgm:prSet presAssocID="{2F7CE1C4-7F78-4248-A96B-CD337A083C2B}" presName="bgRect" presStyleLbl="bgShp" presStyleIdx="4" presStyleCnt="5"/>
      <dgm:spPr/>
      <dgm:t>
        <a:bodyPr/>
        <a:lstStyle/>
        <a:p>
          <a:endParaRPr lang="en-US"/>
        </a:p>
      </dgm:t>
    </dgm:pt>
    <dgm:pt modelId="{45ED533E-3786-FC45-AF0D-4DD30F511502}" type="pres">
      <dgm:prSet presAssocID="{2F7CE1C4-7F78-4248-A96B-CD337A083C2B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F02926-4FA0-2940-96A8-B7F4A8557983}" type="presOf" srcId="{5C94E684-1BC8-8A47-A3C1-6CAD3E6BC9B9}" destId="{2AADE3A6-AC40-7E46-AE07-7074C02CA8D4}" srcOrd="0" destOrd="0" presId="urn:microsoft.com/office/officeart/2005/8/layout/hierarchy6"/>
    <dgm:cxn modelId="{11AFDCA7-C3FA-D34A-B4A0-FEC2249B3095}" type="presOf" srcId="{2F7CE1C4-7F78-4248-A96B-CD337A083C2B}" destId="{83798971-17F5-9340-BF30-C46542ED44E4}" srcOrd="0" destOrd="0" presId="urn:microsoft.com/office/officeart/2005/8/layout/hierarchy6"/>
    <dgm:cxn modelId="{BFF53FD0-00BF-AD48-A7AB-28D84A247D03}" type="presOf" srcId="{70F7C36A-148C-2549-BDFD-3F09976CB37C}" destId="{EFF644AE-FF45-D24A-B143-9F70011376AD}" srcOrd="0" destOrd="0" presId="urn:microsoft.com/office/officeart/2005/8/layout/hierarchy6"/>
    <dgm:cxn modelId="{85398D2E-844B-064C-B177-9AD5A21754EF}" type="presOf" srcId="{5B2B76FC-5E28-A647-8EE9-00BED37A2030}" destId="{44B93369-3A6D-4C4C-AD12-1957F5BCB541}" srcOrd="0" destOrd="0" presId="urn:microsoft.com/office/officeart/2005/8/layout/hierarchy6"/>
    <dgm:cxn modelId="{7C32D0C8-B570-304E-8473-DC8421EDF608}" srcId="{1746FE06-5BFF-FA48-82FA-27C3368EF412}" destId="{3FBFD7DA-15AB-7940-80AA-AE5655643A96}" srcOrd="0" destOrd="0" parTransId="{0615F1D1-76A3-2A4F-8D94-027AE743D037}" sibTransId="{E061BC18-E521-454B-BF61-11A14509D6F9}"/>
    <dgm:cxn modelId="{88C587DE-F298-F24C-86BB-0DB455863D2A}" srcId="{6C0198F5-BBB2-9F49-A523-F31A1B1A2742}" destId="{2E8A6687-7BC3-2A40-910E-E336D2FDAE72}" srcOrd="0" destOrd="0" parTransId="{4EEF697C-8079-BB49-AE30-E038FB38E9F0}" sibTransId="{1AEE9937-15B0-D640-8ACE-F92C60ABA7DD}"/>
    <dgm:cxn modelId="{B27963AB-600D-2E4F-A8E6-E411F1C976A6}" srcId="{1746FE06-5BFF-FA48-82FA-27C3368EF412}" destId="{150860DC-D17D-1A47-922E-B2E0FF9E2D8B}" srcOrd="1" destOrd="0" parTransId="{65321017-474E-BD45-8C26-01B4C55CE945}" sibTransId="{6EDF909B-ED1D-7843-9656-457808784D57}"/>
    <dgm:cxn modelId="{EEB66A05-3F0D-8145-A58C-E72D99250C10}" type="presOf" srcId="{4EEF697C-8079-BB49-AE30-E038FB38E9F0}" destId="{4BCA2839-751E-9041-8F51-79E84AE2C5C0}" srcOrd="0" destOrd="0" presId="urn:microsoft.com/office/officeart/2005/8/layout/hierarchy6"/>
    <dgm:cxn modelId="{BE381D00-764D-D349-9E7A-ECAAC6CA2D40}" srcId="{70F7C36A-148C-2549-BDFD-3F09976CB37C}" destId="{5C94E684-1BC8-8A47-A3C1-6CAD3E6BC9B9}" srcOrd="1" destOrd="0" parTransId="{8A33C7F2-A243-F643-ABD8-03DA31524F69}" sibTransId="{2FEADAFE-9F14-FD41-A8C3-E11B24643536}"/>
    <dgm:cxn modelId="{365ADC85-254A-6845-A2BC-D07DBF653814}" type="presOf" srcId="{515C8A77-37E1-8347-A1F7-0C8D93B97994}" destId="{DC0A0E6F-1A6B-1445-91B8-BD3A5139FD41}" srcOrd="0" destOrd="0" presId="urn:microsoft.com/office/officeart/2005/8/layout/hierarchy6"/>
    <dgm:cxn modelId="{04CB573E-E59F-BE49-B4F9-649CCD6D5DCE}" type="presOf" srcId="{2F7CE1C4-7F78-4248-A96B-CD337A083C2B}" destId="{45ED533E-3786-FC45-AF0D-4DD30F511502}" srcOrd="1" destOrd="0" presId="urn:microsoft.com/office/officeart/2005/8/layout/hierarchy6"/>
    <dgm:cxn modelId="{0FB216FC-8FC2-5348-B6F8-C46C2FBD6FE4}" type="presOf" srcId="{6C0198F5-BBB2-9F49-A523-F31A1B1A2742}" destId="{F99F46AA-434F-0648-A603-32F714667296}" srcOrd="0" destOrd="0" presId="urn:microsoft.com/office/officeart/2005/8/layout/hierarchy6"/>
    <dgm:cxn modelId="{FDE258AF-CEC3-3440-9FA2-49EA9E6CA341}" type="presOf" srcId="{DCEA0723-EB6D-7741-B97B-7B51A465274D}" destId="{F7C6D837-E5A9-1241-A4ED-31D3CED7CE08}" srcOrd="0" destOrd="0" presId="urn:microsoft.com/office/officeart/2005/8/layout/hierarchy6"/>
    <dgm:cxn modelId="{31ABFB2B-4C79-8B41-9208-93ABF9B8292D}" srcId="{3FBFD7DA-15AB-7940-80AA-AE5655643A96}" destId="{6C0198F5-BBB2-9F49-A523-F31A1B1A2742}" srcOrd="1" destOrd="0" parTransId="{90E5D862-3758-1147-BB56-D1F7DF8E7AE6}" sibTransId="{8A15FAFE-F971-EF4E-8EAF-663416989D46}"/>
    <dgm:cxn modelId="{1E9A28FA-83B1-4746-8B54-49F21406DEF3}" srcId="{70F7C36A-148C-2549-BDFD-3F09976CB37C}" destId="{26341931-0436-C340-B893-58DEC7F69E26}" srcOrd="0" destOrd="0" parTransId="{118152CD-847B-9F4A-981D-0710910463B5}" sibTransId="{4C565344-2511-5B4E-A5D7-867CFDD84013}"/>
    <dgm:cxn modelId="{3967B86D-A32E-5144-970A-552BEC69A75C}" type="presOf" srcId="{0EEE9155-6FB6-A94B-A9BB-9EC3EC60CE6C}" destId="{D081484A-15D2-8447-B108-D5178AE92856}" srcOrd="1" destOrd="0" presId="urn:microsoft.com/office/officeart/2005/8/layout/hierarchy6"/>
    <dgm:cxn modelId="{4CA30B7A-4024-8B44-935B-49280F0CB6FA}" srcId="{26341931-0436-C340-B893-58DEC7F69E26}" destId="{7C6FBE43-5D52-4A46-86D9-17EF71819803}" srcOrd="0" destOrd="0" parTransId="{187157DA-F70B-2B42-B504-D98A8AB4997D}" sibTransId="{661F3331-194C-DD4C-BAD3-CB9B3A206DA2}"/>
    <dgm:cxn modelId="{8BF16720-10D4-594D-9112-42C2E7EE321D}" type="presOf" srcId="{118152CD-847B-9F4A-981D-0710910463B5}" destId="{FD4810EC-15F4-7443-A4DE-581225C7DCD9}" srcOrd="0" destOrd="0" presId="urn:microsoft.com/office/officeart/2005/8/layout/hierarchy6"/>
    <dgm:cxn modelId="{D22FC4D0-C3F4-EA42-ABF8-3FE19D863AFC}" type="presOf" srcId="{2E8A6687-7BC3-2A40-910E-E336D2FDAE72}" destId="{4292780E-7CF6-2444-B11C-38D4E77BFC99}" srcOrd="0" destOrd="0" presId="urn:microsoft.com/office/officeart/2005/8/layout/hierarchy6"/>
    <dgm:cxn modelId="{B2FD721A-72A8-3D47-B773-8DAC260F3DC3}" type="presOf" srcId="{150860DC-D17D-1A47-922E-B2E0FF9E2D8B}" destId="{23B1F9AB-E46D-BE46-BC75-58F087FCA304}" srcOrd="0" destOrd="0" presId="urn:microsoft.com/office/officeart/2005/8/layout/hierarchy6"/>
    <dgm:cxn modelId="{1A5E5160-5D50-5B49-BC49-45F6BD83181A}" type="presOf" srcId="{0EEE9155-6FB6-A94B-A9BB-9EC3EC60CE6C}" destId="{F85A92EB-ECE5-614C-893F-4F5794FCF472}" srcOrd="0" destOrd="0" presId="urn:microsoft.com/office/officeart/2005/8/layout/hierarchy6"/>
    <dgm:cxn modelId="{715B8421-E1BA-2741-9F7D-C5929CB60616}" type="presOf" srcId="{90E5D862-3758-1147-BB56-D1F7DF8E7AE6}" destId="{73FA8DCC-4D5F-4749-AC81-A0D43A5137C1}" srcOrd="0" destOrd="0" presId="urn:microsoft.com/office/officeart/2005/8/layout/hierarchy6"/>
    <dgm:cxn modelId="{0E8CF01E-B478-A945-AC3A-3038C39EC044}" type="presOf" srcId="{26341931-0436-C340-B893-58DEC7F69E26}" destId="{5B8DB669-563B-894F-BDC9-5D359B9E2665}" srcOrd="0" destOrd="0" presId="urn:microsoft.com/office/officeart/2005/8/layout/hierarchy6"/>
    <dgm:cxn modelId="{E4EACE02-1C7B-234C-BE36-F8834C76C4CC}" srcId="{1746FE06-5BFF-FA48-82FA-27C3368EF412}" destId="{DCEA0723-EB6D-7741-B97B-7B51A465274D}" srcOrd="2" destOrd="0" parTransId="{F14B5869-9A4B-AC4F-978A-29696CA1CD2F}" sibTransId="{435A63E2-4002-574F-BC2E-7A471376C31A}"/>
    <dgm:cxn modelId="{EA78F3E1-236B-014D-81F4-B7F8749C3C9B}" type="presOf" srcId="{3FBFD7DA-15AB-7940-80AA-AE5655643A96}" destId="{60357FF5-6FC4-AD4F-B61D-86A33570DA7D}" srcOrd="0" destOrd="0" presId="urn:microsoft.com/office/officeart/2005/8/layout/hierarchy6"/>
    <dgm:cxn modelId="{3F2F8D1F-4E5B-8C4C-9AA1-2140819EF6B5}" type="presOf" srcId="{1746FE06-5BFF-FA48-82FA-27C3368EF412}" destId="{93EFD8C2-E7E1-3E4E-BA4D-DF2984FDD43D}" srcOrd="0" destOrd="0" presId="urn:microsoft.com/office/officeart/2005/8/layout/hierarchy6"/>
    <dgm:cxn modelId="{99FF3B3D-B6E6-9C45-9980-FA8E43A7AFF8}" type="presOf" srcId="{7C6FBE43-5D52-4A46-86D9-17EF71819803}" destId="{D7A908C6-6030-2A44-A554-A881941E939E}" srcOrd="0" destOrd="0" presId="urn:microsoft.com/office/officeart/2005/8/layout/hierarchy6"/>
    <dgm:cxn modelId="{87E2EAB4-EA7F-EE49-90E9-A301C7A9E9DF}" type="presOf" srcId="{1032A0B6-D72C-C547-BE54-A96AC58DCB94}" destId="{D24D65D2-DA99-5040-A936-A55D30150760}" srcOrd="0" destOrd="0" presId="urn:microsoft.com/office/officeart/2005/8/layout/hierarchy6"/>
    <dgm:cxn modelId="{2177869E-A1F3-9A42-A050-62277DE06AAC}" srcId="{2E8A6687-7BC3-2A40-910E-E336D2FDAE72}" destId="{1032A0B6-D72C-C547-BE54-A96AC58DCB94}" srcOrd="0" destOrd="0" parTransId="{5B2B76FC-5E28-A647-8EE9-00BED37A2030}" sibTransId="{F888D44C-D0FB-8B4D-BD49-DB22843BCF92}"/>
    <dgm:cxn modelId="{2966D238-C28A-5942-9078-6054F2DFA169}" type="presOf" srcId="{5EBC22A2-7D11-C74D-8FEC-EBF64DD6AE5C}" destId="{BDA9513A-103B-7645-B98B-D73EAB8A4151}" srcOrd="1" destOrd="0" presId="urn:microsoft.com/office/officeart/2005/8/layout/hierarchy6"/>
    <dgm:cxn modelId="{46544EA5-2400-2946-8B62-915885191F7E}" type="presOf" srcId="{8A33C7F2-A243-F643-ABD8-03DA31524F69}" destId="{5CF07396-D3F9-AA41-8E32-E44705DDEBB4}" srcOrd="0" destOrd="0" presId="urn:microsoft.com/office/officeart/2005/8/layout/hierarchy6"/>
    <dgm:cxn modelId="{88DA217E-F641-A349-8BEB-67213A3D8191}" srcId="{1746FE06-5BFF-FA48-82FA-27C3368EF412}" destId="{5EBC22A2-7D11-C74D-8FEC-EBF64DD6AE5C}" srcOrd="3" destOrd="0" parTransId="{E2D542A9-EEC0-C749-8A0E-6BAFA5E92D75}" sibTransId="{2EAE47DC-9142-0F49-9EFF-E1CF31E213E7}"/>
    <dgm:cxn modelId="{432A5043-0A95-5144-9BC8-2C9A53726A1D}" srcId="{3FBFD7DA-15AB-7940-80AA-AE5655643A96}" destId="{70F7C36A-148C-2549-BDFD-3F09976CB37C}" srcOrd="0" destOrd="0" parTransId="{515C8A77-37E1-8347-A1F7-0C8D93B97994}" sibTransId="{0520145A-43E2-7B4D-B56C-0E9F4B09F2CC}"/>
    <dgm:cxn modelId="{3603D139-6AFA-6149-B418-1F0FCF6DEADE}" type="presOf" srcId="{150860DC-D17D-1A47-922E-B2E0FF9E2D8B}" destId="{9A3B8B26-C71F-054E-9A60-6A6F513B5E3D}" srcOrd="1" destOrd="0" presId="urn:microsoft.com/office/officeart/2005/8/layout/hierarchy6"/>
    <dgm:cxn modelId="{7315093A-4F76-804E-A070-8AC2058349DC}" type="presOf" srcId="{5EBC22A2-7D11-C74D-8FEC-EBF64DD6AE5C}" destId="{1918F300-5F4B-CC42-A928-F64ACA84934A}" srcOrd="0" destOrd="0" presId="urn:microsoft.com/office/officeart/2005/8/layout/hierarchy6"/>
    <dgm:cxn modelId="{CC76E37D-FD1D-A141-B6DB-A56005635BB4}" srcId="{1746FE06-5BFF-FA48-82FA-27C3368EF412}" destId="{0EEE9155-6FB6-A94B-A9BB-9EC3EC60CE6C}" srcOrd="4" destOrd="0" parTransId="{7EA6C8E9-6022-454C-B380-3CD0A9849543}" sibTransId="{EDE450BC-3D6C-774E-9E8C-88AA7FFCB794}"/>
    <dgm:cxn modelId="{44204A4E-F2BB-0D4F-9118-839B8EBE14E8}" type="presOf" srcId="{187157DA-F70B-2B42-B504-D98A8AB4997D}" destId="{0F93EFEF-75E1-7541-80F6-6FD8BD71017A}" srcOrd="0" destOrd="0" presId="urn:microsoft.com/office/officeart/2005/8/layout/hierarchy6"/>
    <dgm:cxn modelId="{23C0CDB7-3316-CF45-BB6B-207D834308E5}" srcId="{1746FE06-5BFF-FA48-82FA-27C3368EF412}" destId="{2F7CE1C4-7F78-4248-A96B-CD337A083C2B}" srcOrd="5" destOrd="0" parTransId="{18883953-BC7E-0D45-852F-6594D6981ADB}" sibTransId="{D85ECEB1-D7D9-574C-AE4F-A494A47C22AB}"/>
    <dgm:cxn modelId="{952FB5C2-70EE-DA45-BEBD-59BB0C644422}" type="presOf" srcId="{DCEA0723-EB6D-7741-B97B-7B51A465274D}" destId="{FF72CA76-E2A8-F14D-BA7E-C99E68CF663A}" srcOrd="1" destOrd="0" presId="urn:microsoft.com/office/officeart/2005/8/layout/hierarchy6"/>
    <dgm:cxn modelId="{57826047-B4DC-FA42-8797-6D6A5B63909F}" type="presParOf" srcId="{93EFD8C2-E7E1-3E4E-BA4D-DF2984FDD43D}" destId="{F8D7ADF7-35DC-1044-89C0-56D716131FC1}" srcOrd="0" destOrd="0" presId="urn:microsoft.com/office/officeart/2005/8/layout/hierarchy6"/>
    <dgm:cxn modelId="{3288CD53-4EC8-E143-A343-2E75B49C6198}" type="presParOf" srcId="{F8D7ADF7-35DC-1044-89C0-56D716131FC1}" destId="{6A1C7E26-92CF-3542-9D87-E390D87FC1FF}" srcOrd="0" destOrd="0" presId="urn:microsoft.com/office/officeart/2005/8/layout/hierarchy6"/>
    <dgm:cxn modelId="{8E3C0AA9-3417-5D4C-A022-D79C2CA13F69}" type="presParOf" srcId="{F8D7ADF7-35DC-1044-89C0-56D716131FC1}" destId="{4C0717A1-94A3-A446-966F-2E9375E5ABF1}" srcOrd="1" destOrd="0" presId="urn:microsoft.com/office/officeart/2005/8/layout/hierarchy6"/>
    <dgm:cxn modelId="{DBE00B2E-2591-F849-AB97-B4CE4B4644E3}" type="presParOf" srcId="{4C0717A1-94A3-A446-966F-2E9375E5ABF1}" destId="{DDE1A01E-3FBA-144E-9D7C-8BC869A023DB}" srcOrd="0" destOrd="0" presId="urn:microsoft.com/office/officeart/2005/8/layout/hierarchy6"/>
    <dgm:cxn modelId="{DFF98215-3D95-DB40-B24D-E072937743BD}" type="presParOf" srcId="{DDE1A01E-3FBA-144E-9D7C-8BC869A023DB}" destId="{60357FF5-6FC4-AD4F-B61D-86A33570DA7D}" srcOrd="0" destOrd="0" presId="urn:microsoft.com/office/officeart/2005/8/layout/hierarchy6"/>
    <dgm:cxn modelId="{32273D84-F06B-0C4D-8699-3C6B55287C61}" type="presParOf" srcId="{DDE1A01E-3FBA-144E-9D7C-8BC869A023DB}" destId="{85B7426F-78A7-F04A-9692-B0C333731174}" srcOrd="1" destOrd="0" presId="urn:microsoft.com/office/officeart/2005/8/layout/hierarchy6"/>
    <dgm:cxn modelId="{D2023F35-6AB4-3442-B4B1-9486202CD37B}" type="presParOf" srcId="{85B7426F-78A7-F04A-9692-B0C333731174}" destId="{DC0A0E6F-1A6B-1445-91B8-BD3A5139FD41}" srcOrd="0" destOrd="0" presId="urn:microsoft.com/office/officeart/2005/8/layout/hierarchy6"/>
    <dgm:cxn modelId="{C908BE79-7C08-1D40-8A6E-E5EC49284F12}" type="presParOf" srcId="{85B7426F-78A7-F04A-9692-B0C333731174}" destId="{16CE163C-0FEE-EF4C-92B8-D7FE564538B8}" srcOrd="1" destOrd="0" presId="urn:microsoft.com/office/officeart/2005/8/layout/hierarchy6"/>
    <dgm:cxn modelId="{EEFFD75D-C7CF-504D-B19C-64387038B392}" type="presParOf" srcId="{16CE163C-0FEE-EF4C-92B8-D7FE564538B8}" destId="{EFF644AE-FF45-D24A-B143-9F70011376AD}" srcOrd="0" destOrd="0" presId="urn:microsoft.com/office/officeart/2005/8/layout/hierarchy6"/>
    <dgm:cxn modelId="{32AEB89D-202F-834F-82DC-C36FBF4D0AE1}" type="presParOf" srcId="{16CE163C-0FEE-EF4C-92B8-D7FE564538B8}" destId="{A6630BC3-2837-CF4F-8D70-AF622A90046F}" srcOrd="1" destOrd="0" presId="urn:microsoft.com/office/officeart/2005/8/layout/hierarchy6"/>
    <dgm:cxn modelId="{F9DF81E5-6B59-4B42-A235-A16B83121C39}" type="presParOf" srcId="{A6630BC3-2837-CF4F-8D70-AF622A90046F}" destId="{FD4810EC-15F4-7443-A4DE-581225C7DCD9}" srcOrd="0" destOrd="0" presId="urn:microsoft.com/office/officeart/2005/8/layout/hierarchy6"/>
    <dgm:cxn modelId="{997272D1-A680-8D4F-86A1-F0D1A4DFAFD8}" type="presParOf" srcId="{A6630BC3-2837-CF4F-8D70-AF622A90046F}" destId="{2CBDF748-E2AA-F94E-B93C-DEBB2A49E1C8}" srcOrd="1" destOrd="0" presId="urn:microsoft.com/office/officeart/2005/8/layout/hierarchy6"/>
    <dgm:cxn modelId="{1A129ED9-9A81-B642-984F-108A64B7C43A}" type="presParOf" srcId="{2CBDF748-E2AA-F94E-B93C-DEBB2A49E1C8}" destId="{5B8DB669-563B-894F-BDC9-5D359B9E2665}" srcOrd="0" destOrd="0" presId="urn:microsoft.com/office/officeart/2005/8/layout/hierarchy6"/>
    <dgm:cxn modelId="{1764D108-AB6F-7642-85B6-547758D6446C}" type="presParOf" srcId="{2CBDF748-E2AA-F94E-B93C-DEBB2A49E1C8}" destId="{A1646287-239D-B24F-BBA0-982ECF7A01C9}" srcOrd="1" destOrd="0" presId="urn:microsoft.com/office/officeart/2005/8/layout/hierarchy6"/>
    <dgm:cxn modelId="{20F486C8-AA91-1646-989B-52E9FAA3C8F2}" type="presParOf" srcId="{A1646287-239D-B24F-BBA0-982ECF7A01C9}" destId="{0F93EFEF-75E1-7541-80F6-6FD8BD71017A}" srcOrd="0" destOrd="0" presId="urn:microsoft.com/office/officeart/2005/8/layout/hierarchy6"/>
    <dgm:cxn modelId="{AB15037D-A0BB-9441-92B3-56D09365C440}" type="presParOf" srcId="{A1646287-239D-B24F-BBA0-982ECF7A01C9}" destId="{67450404-4440-FC4A-AC9C-07281A213868}" srcOrd="1" destOrd="0" presId="urn:microsoft.com/office/officeart/2005/8/layout/hierarchy6"/>
    <dgm:cxn modelId="{AF60F41A-01EA-2742-A4F3-E36AA3783C1D}" type="presParOf" srcId="{67450404-4440-FC4A-AC9C-07281A213868}" destId="{D7A908C6-6030-2A44-A554-A881941E939E}" srcOrd="0" destOrd="0" presId="urn:microsoft.com/office/officeart/2005/8/layout/hierarchy6"/>
    <dgm:cxn modelId="{F3C5857D-0CDE-2A46-A286-116B12CC2D61}" type="presParOf" srcId="{67450404-4440-FC4A-AC9C-07281A213868}" destId="{DFE47D7A-055D-5D42-9D14-AAD07A312ECB}" srcOrd="1" destOrd="0" presId="urn:microsoft.com/office/officeart/2005/8/layout/hierarchy6"/>
    <dgm:cxn modelId="{A9672880-F439-A54B-98F3-B42338FF6B29}" type="presParOf" srcId="{A6630BC3-2837-CF4F-8D70-AF622A90046F}" destId="{5CF07396-D3F9-AA41-8E32-E44705DDEBB4}" srcOrd="2" destOrd="0" presId="urn:microsoft.com/office/officeart/2005/8/layout/hierarchy6"/>
    <dgm:cxn modelId="{BB22044B-381C-C246-AAE0-3DBB8E1E3B03}" type="presParOf" srcId="{A6630BC3-2837-CF4F-8D70-AF622A90046F}" destId="{39E49C59-3F19-AE45-A573-C36334578A6F}" srcOrd="3" destOrd="0" presId="urn:microsoft.com/office/officeart/2005/8/layout/hierarchy6"/>
    <dgm:cxn modelId="{65EA3E2C-84D8-4F40-AD42-5C6B5F9FBB6B}" type="presParOf" srcId="{39E49C59-3F19-AE45-A573-C36334578A6F}" destId="{2AADE3A6-AC40-7E46-AE07-7074C02CA8D4}" srcOrd="0" destOrd="0" presId="urn:microsoft.com/office/officeart/2005/8/layout/hierarchy6"/>
    <dgm:cxn modelId="{B300BE55-595F-0346-A9AC-17F46E69CB11}" type="presParOf" srcId="{39E49C59-3F19-AE45-A573-C36334578A6F}" destId="{0F836685-2B91-AA48-AE3B-E5B0FA68918E}" srcOrd="1" destOrd="0" presId="urn:microsoft.com/office/officeart/2005/8/layout/hierarchy6"/>
    <dgm:cxn modelId="{7EC0F648-615F-0C43-90FF-02D2AF56A2FA}" type="presParOf" srcId="{85B7426F-78A7-F04A-9692-B0C333731174}" destId="{73FA8DCC-4D5F-4749-AC81-A0D43A5137C1}" srcOrd="2" destOrd="0" presId="urn:microsoft.com/office/officeart/2005/8/layout/hierarchy6"/>
    <dgm:cxn modelId="{384DBDCE-60C7-3C4C-B320-4E8EE17AEDC5}" type="presParOf" srcId="{85B7426F-78A7-F04A-9692-B0C333731174}" destId="{FB0F0DF8-187D-C941-8AC0-C14A653F224B}" srcOrd="3" destOrd="0" presId="urn:microsoft.com/office/officeart/2005/8/layout/hierarchy6"/>
    <dgm:cxn modelId="{BC5A5645-2E78-684C-99F0-135A5B6B7767}" type="presParOf" srcId="{FB0F0DF8-187D-C941-8AC0-C14A653F224B}" destId="{F99F46AA-434F-0648-A603-32F714667296}" srcOrd="0" destOrd="0" presId="urn:microsoft.com/office/officeart/2005/8/layout/hierarchy6"/>
    <dgm:cxn modelId="{C5AF89D4-EC00-814F-8D07-CC592088ECEF}" type="presParOf" srcId="{FB0F0DF8-187D-C941-8AC0-C14A653F224B}" destId="{DC915381-15F1-F04E-99D7-71B68A4FB100}" srcOrd="1" destOrd="0" presId="urn:microsoft.com/office/officeart/2005/8/layout/hierarchy6"/>
    <dgm:cxn modelId="{84344FAD-E114-334E-8FC7-FF8CD44EC41B}" type="presParOf" srcId="{DC915381-15F1-F04E-99D7-71B68A4FB100}" destId="{4BCA2839-751E-9041-8F51-79E84AE2C5C0}" srcOrd="0" destOrd="0" presId="urn:microsoft.com/office/officeart/2005/8/layout/hierarchy6"/>
    <dgm:cxn modelId="{60FEA22B-2E5B-F844-9278-B2FEC9071D8F}" type="presParOf" srcId="{DC915381-15F1-F04E-99D7-71B68A4FB100}" destId="{8C073128-5077-224D-92B8-7B1490A8D73A}" srcOrd="1" destOrd="0" presId="urn:microsoft.com/office/officeart/2005/8/layout/hierarchy6"/>
    <dgm:cxn modelId="{2303CE43-2BCA-9048-998A-88600D774FAD}" type="presParOf" srcId="{8C073128-5077-224D-92B8-7B1490A8D73A}" destId="{4292780E-7CF6-2444-B11C-38D4E77BFC99}" srcOrd="0" destOrd="0" presId="urn:microsoft.com/office/officeart/2005/8/layout/hierarchy6"/>
    <dgm:cxn modelId="{DBFFA987-2518-6444-ABF9-5A2B13BB15AA}" type="presParOf" srcId="{8C073128-5077-224D-92B8-7B1490A8D73A}" destId="{D53EE72D-D0AD-4C40-88AF-6086BD1C2BB8}" srcOrd="1" destOrd="0" presId="urn:microsoft.com/office/officeart/2005/8/layout/hierarchy6"/>
    <dgm:cxn modelId="{1CE35FB9-2424-D247-B70B-07B3E0430D33}" type="presParOf" srcId="{D53EE72D-D0AD-4C40-88AF-6086BD1C2BB8}" destId="{44B93369-3A6D-4C4C-AD12-1957F5BCB541}" srcOrd="0" destOrd="0" presId="urn:microsoft.com/office/officeart/2005/8/layout/hierarchy6"/>
    <dgm:cxn modelId="{9524DB1C-DF6F-5E46-B851-A6E1887AC640}" type="presParOf" srcId="{D53EE72D-D0AD-4C40-88AF-6086BD1C2BB8}" destId="{4928EED1-6479-EE4F-848D-4D09FFBAA10C}" srcOrd="1" destOrd="0" presId="urn:microsoft.com/office/officeart/2005/8/layout/hierarchy6"/>
    <dgm:cxn modelId="{44E7F65E-D5D7-5945-A8FD-016DC794DF8D}" type="presParOf" srcId="{4928EED1-6479-EE4F-848D-4D09FFBAA10C}" destId="{D24D65D2-DA99-5040-A936-A55D30150760}" srcOrd="0" destOrd="0" presId="urn:microsoft.com/office/officeart/2005/8/layout/hierarchy6"/>
    <dgm:cxn modelId="{615CCDE9-65EA-1B42-A4EB-EC01F4AED732}" type="presParOf" srcId="{4928EED1-6479-EE4F-848D-4D09FFBAA10C}" destId="{EE6AD4B3-F38A-8243-8BDB-0DE2B844181B}" srcOrd="1" destOrd="0" presId="urn:microsoft.com/office/officeart/2005/8/layout/hierarchy6"/>
    <dgm:cxn modelId="{F3B7C3A5-FDDF-894F-810C-BE2CAAD751A6}" type="presParOf" srcId="{93EFD8C2-E7E1-3E4E-BA4D-DF2984FDD43D}" destId="{771F65C5-7FC4-EC41-B6EF-2082193021CB}" srcOrd="1" destOrd="0" presId="urn:microsoft.com/office/officeart/2005/8/layout/hierarchy6"/>
    <dgm:cxn modelId="{2A7BA1C7-CE23-F246-A476-C966FADBFE39}" type="presParOf" srcId="{771F65C5-7FC4-EC41-B6EF-2082193021CB}" destId="{6EBCD6DE-F2AC-D342-9366-A188A4BCB042}" srcOrd="0" destOrd="0" presId="urn:microsoft.com/office/officeart/2005/8/layout/hierarchy6"/>
    <dgm:cxn modelId="{FD2D11BF-63F6-3B44-B722-677FD8CB52CD}" type="presParOf" srcId="{6EBCD6DE-F2AC-D342-9366-A188A4BCB042}" destId="{23B1F9AB-E46D-BE46-BC75-58F087FCA304}" srcOrd="0" destOrd="0" presId="urn:microsoft.com/office/officeart/2005/8/layout/hierarchy6"/>
    <dgm:cxn modelId="{6F20E923-1830-AA40-8B26-C082413224B7}" type="presParOf" srcId="{6EBCD6DE-F2AC-D342-9366-A188A4BCB042}" destId="{9A3B8B26-C71F-054E-9A60-6A6F513B5E3D}" srcOrd="1" destOrd="0" presId="urn:microsoft.com/office/officeart/2005/8/layout/hierarchy6"/>
    <dgm:cxn modelId="{42E02C05-1BDA-3A45-84DD-FA7A1C0DABD0}" type="presParOf" srcId="{771F65C5-7FC4-EC41-B6EF-2082193021CB}" destId="{143EF86A-D92C-6A45-A41F-CF48493EA7DA}" srcOrd="1" destOrd="0" presId="urn:microsoft.com/office/officeart/2005/8/layout/hierarchy6"/>
    <dgm:cxn modelId="{75DD50EA-BDDA-164A-9CA0-87A745E9FAE1}" type="presParOf" srcId="{143EF86A-D92C-6A45-A41F-CF48493EA7DA}" destId="{1B99F6CC-E4BC-BE41-A4EC-ED31C5477D26}" srcOrd="0" destOrd="0" presId="urn:microsoft.com/office/officeart/2005/8/layout/hierarchy6"/>
    <dgm:cxn modelId="{D347EBC4-33EF-844E-AF98-B74FB12B6ADB}" type="presParOf" srcId="{771F65C5-7FC4-EC41-B6EF-2082193021CB}" destId="{FF18C508-963A-FB42-961A-2077F7C61375}" srcOrd="2" destOrd="0" presId="urn:microsoft.com/office/officeart/2005/8/layout/hierarchy6"/>
    <dgm:cxn modelId="{57704682-61E1-6643-8395-CC71EDE13D30}" type="presParOf" srcId="{FF18C508-963A-FB42-961A-2077F7C61375}" destId="{F7C6D837-E5A9-1241-A4ED-31D3CED7CE08}" srcOrd="0" destOrd="0" presId="urn:microsoft.com/office/officeart/2005/8/layout/hierarchy6"/>
    <dgm:cxn modelId="{D4ECE924-4C43-824B-9CA9-83E8E1600B56}" type="presParOf" srcId="{FF18C508-963A-FB42-961A-2077F7C61375}" destId="{FF72CA76-E2A8-F14D-BA7E-C99E68CF663A}" srcOrd="1" destOrd="0" presId="urn:microsoft.com/office/officeart/2005/8/layout/hierarchy6"/>
    <dgm:cxn modelId="{4BF252F5-680B-C048-B0E2-67A37FC1A101}" type="presParOf" srcId="{771F65C5-7FC4-EC41-B6EF-2082193021CB}" destId="{9128CC72-438A-5C47-909F-FE412EBEC13F}" srcOrd="3" destOrd="0" presId="urn:microsoft.com/office/officeart/2005/8/layout/hierarchy6"/>
    <dgm:cxn modelId="{06F31A8A-5E59-E149-9047-315ED6B15B6A}" type="presParOf" srcId="{9128CC72-438A-5C47-909F-FE412EBEC13F}" destId="{71EA7678-BF42-AD41-AAC6-D93DA8E1A434}" srcOrd="0" destOrd="0" presId="urn:microsoft.com/office/officeart/2005/8/layout/hierarchy6"/>
    <dgm:cxn modelId="{46DB2124-40CF-F046-BCCA-4043EC7DFC86}" type="presParOf" srcId="{771F65C5-7FC4-EC41-B6EF-2082193021CB}" destId="{70477901-8C3D-004C-8C27-C76A640449A5}" srcOrd="4" destOrd="0" presId="urn:microsoft.com/office/officeart/2005/8/layout/hierarchy6"/>
    <dgm:cxn modelId="{84D62049-3946-5847-9974-76D4FF5CA485}" type="presParOf" srcId="{70477901-8C3D-004C-8C27-C76A640449A5}" destId="{1918F300-5F4B-CC42-A928-F64ACA84934A}" srcOrd="0" destOrd="0" presId="urn:microsoft.com/office/officeart/2005/8/layout/hierarchy6"/>
    <dgm:cxn modelId="{253D982B-63A2-4B44-B896-48AD0F35DB35}" type="presParOf" srcId="{70477901-8C3D-004C-8C27-C76A640449A5}" destId="{BDA9513A-103B-7645-B98B-D73EAB8A4151}" srcOrd="1" destOrd="0" presId="urn:microsoft.com/office/officeart/2005/8/layout/hierarchy6"/>
    <dgm:cxn modelId="{A493FD08-3C93-F84A-A3DD-B33ED8071C05}" type="presParOf" srcId="{771F65C5-7FC4-EC41-B6EF-2082193021CB}" destId="{3823448F-41D1-C341-A9A1-6B8109151777}" srcOrd="5" destOrd="0" presId="urn:microsoft.com/office/officeart/2005/8/layout/hierarchy6"/>
    <dgm:cxn modelId="{349B9BEF-449B-D94E-9223-B63B69659606}" type="presParOf" srcId="{3823448F-41D1-C341-A9A1-6B8109151777}" destId="{CAF7EAEF-8804-4A4F-9D99-ED5AF24971E2}" srcOrd="0" destOrd="0" presId="urn:microsoft.com/office/officeart/2005/8/layout/hierarchy6"/>
    <dgm:cxn modelId="{E7300087-921F-B74E-BB75-6715C16D6A6C}" type="presParOf" srcId="{771F65C5-7FC4-EC41-B6EF-2082193021CB}" destId="{22DDF025-5D2A-9743-AC49-16CED0F0160C}" srcOrd="6" destOrd="0" presId="urn:microsoft.com/office/officeart/2005/8/layout/hierarchy6"/>
    <dgm:cxn modelId="{ED1ABADE-99E5-7745-AE68-A15D5A29FD5B}" type="presParOf" srcId="{22DDF025-5D2A-9743-AC49-16CED0F0160C}" destId="{F85A92EB-ECE5-614C-893F-4F5794FCF472}" srcOrd="0" destOrd="0" presId="urn:microsoft.com/office/officeart/2005/8/layout/hierarchy6"/>
    <dgm:cxn modelId="{07A3249D-DA28-6643-B1EB-8BFCC0213136}" type="presParOf" srcId="{22DDF025-5D2A-9743-AC49-16CED0F0160C}" destId="{D081484A-15D2-8447-B108-D5178AE92856}" srcOrd="1" destOrd="0" presId="urn:microsoft.com/office/officeart/2005/8/layout/hierarchy6"/>
    <dgm:cxn modelId="{61995075-578E-7E41-82BA-E173437923D6}" type="presParOf" srcId="{771F65C5-7FC4-EC41-B6EF-2082193021CB}" destId="{6BD38CFC-2E14-B643-B25D-0B3FABAAC456}" srcOrd="7" destOrd="0" presId="urn:microsoft.com/office/officeart/2005/8/layout/hierarchy6"/>
    <dgm:cxn modelId="{904B5675-52C1-284E-98CB-64CD87BD9626}" type="presParOf" srcId="{6BD38CFC-2E14-B643-B25D-0B3FABAAC456}" destId="{DED04EB2-BAC2-C04D-93E1-38EFAABABDA4}" srcOrd="0" destOrd="0" presId="urn:microsoft.com/office/officeart/2005/8/layout/hierarchy6"/>
    <dgm:cxn modelId="{0281BCD3-4262-1A49-B45A-33E3A40A51CB}" type="presParOf" srcId="{771F65C5-7FC4-EC41-B6EF-2082193021CB}" destId="{C29779C5-CCC8-024B-9A97-D7237FE88E8A}" srcOrd="8" destOrd="0" presId="urn:microsoft.com/office/officeart/2005/8/layout/hierarchy6"/>
    <dgm:cxn modelId="{DE19F856-E581-FE44-98BF-2204F656C151}" type="presParOf" srcId="{C29779C5-CCC8-024B-9A97-D7237FE88E8A}" destId="{83798971-17F5-9340-BF30-C46542ED44E4}" srcOrd="0" destOrd="0" presId="urn:microsoft.com/office/officeart/2005/8/layout/hierarchy6"/>
    <dgm:cxn modelId="{E5F83707-4F57-284A-96E5-8297CBD751E4}" type="presParOf" srcId="{C29779C5-CCC8-024B-9A97-D7237FE88E8A}" destId="{45ED533E-3786-FC45-AF0D-4DD30F51150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5D5048B-7C64-B140-9EF1-7072FF6ADCED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CE16B46F-1D6E-0142-8F63-3D9B02B35F02}">
      <dgm:prSet phldrT="[Text]" custT="1"/>
      <dgm:spPr/>
      <dgm:t>
        <a:bodyPr/>
        <a:lstStyle/>
        <a:p>
          <a:r>
            <a:rPr lang="en-US" sz="2400"/>
            <a:t>getInputs</a:t>
          </a:r>
        </a:p>
      </dgm:t>
    </dgm:pt>
    <dgm:pt modelId="{49D3D604-D030-AB4E-8685-8006DF668D4D}" type="parTrans" cxnId="{7F39E673-B432-EB44-9AE3-5FB6DE50074D}">
      <dgm:prSet/>
      <dgm:spPr/>
      <dgm:t>
        <a:bodyPr/>
        <a:lstStyle/>
        <a:p>
          <a:endParaRPr lang="en-US" sz="3200"/>
        </a:p>
      </dgm:t>
    </dgm:pt>
    <dgm:pt modelId="{71B64068-15E9-BE46-805C-E65CAC851AF4}" type="sibTrans" cxnId="{7F39E673-B432-EB44-9AE3-5FB6DE50074D}">
      <dgm:prSet custT="1"/>
      <dgm:spPr/>
      <dgm:t>
        <a:bodyPr/>
        <a:lstStyle/>
        <a:p>
          <a:endParaRPr lang="en-US" sz="1600"/>
        </a:p>
      </dgm:t>
    </dgm:pt>
    <dgm:pt modelId="{8486F6D1-D7D9-AA40-AF6D-F767F65AAFEC}">
      <dgm:prSet phldrT="[Text]" custT="1"/>
      <dgm:spPr/>
      <dgm:t>
        <a:bodyPr/>
        <a:lstStyle/>
        <a:p>
          <a:r>
            <a:rPr lang="en-US" sz="2400" dirty="0" err="1"/>
            <a:t>copySkeleton</a:t>
          </a:r>
          <a:endParaRPr lang="en-US" sz="2400" dirty="0"/>
        </a:p>
      </dgm:t>
    </dgm:pt>
    <dgm:pt modelId="{B1FBECD5-ADAE-0847-8BC6-ADB4D8E9947E}" type="parTrans" cxnId="{5640B416-251B-EF48-82E0-68D473DD856E}">
      <dgm:prSet/>
      <dgm:spPr/>
      <dgm:t>
        <a:bodyPr/>
        <a:lstStyle/>
        <a:p>
          <a:endParaRPr lang="en-US" sz="3200"/>
        </a:p>
      </dgm:t>
    </dgm:pt>
    <dgm:pt modelId="{4082BBE1-5AF4-EF48-8CCA-41ACD8DCBD9D}" type="sibTrans" cxnId="{5640B416-251B-EF48-82E0-68D473DD856E}">
      <dgm:prSet custT="1"/>
      <dgm:spPr/>
      <dgm:t>
        <a:bodyPr/>
        <a:lstStyle/>
        <a:p>
          <a:endParaRPr lang="en-US" sz="1600"/>
        </a:p>
      </dgm:t>
    </dgm:pt>
    <dgm:pt modelId="{8E5DD8CD-9695-3E4D-A4F4-675116290865}">
      <dgm:prSet phldrT="[Text]" custT="1"/>
      <dgm:spPr/>
      <dgm:t>
        <a:bodyPr/>
        <a:lstStyle/>
        <a:p>
          <a:r>
            <a:rPr lang="en-US" sz="2400" dirty="0" err="1" smtClean="0"/>
            <a:t>showInstruction</a:t>
          </a:r>
          <a:endParaRPr lang="en-US" sz="2400" dirty="0"/>
        </a:p>
      </dgm:t>
    </dgm:pt>
    <dgm:pt modelId="{C2C3AC6D-CA22-C44A-A884-1F2B338DB103}" type="parTrans" cxnId="{6FB91A90-39A4-5E4B-AF79-6C01574BFAAE}">
      <dgm:prSet/>
      <dgm:spPr/>
      <dgm:t>
        <a:bodyPr/>
        <a:lstStyle/>
        <a:p>
          <a:endParaRPr lang="en-US" sz="3200"/>
        </a:p>
      </dgm:t>
    </dgm:pt>
    <dgm:pt modelId="{B3CCEA80-97D9-2944-8262-6702855DE215}" type="sibTrans" cxnId="{6FB91A90-39A4-5E4B-AF79-6C01574BFAAE}">
      <dgm:prSet/>
      <dgm:spPr/>
      <dgm:t>
        <a:bodyPr/>
        <a:lstStyle/>
        <a:p>
          <a:endParaRPr lang="en-US" sz="3200"/>
        </a:p>
      </dgm:t>
    </dgm:pt>
    <dgm:pt modelId="{CA86F61F-260F-A241-BEAA-478D0A4C18EA}">
      <dgm:prSet phldrT="[Text]" custT="1"/>
      <dgm:spPr/>
      <dgm:t>
        <a:bodyPr/>
        <a:lstStyle/>
        <a:p>
          <a:r>
            <a:rPr lang="en-US" sz="2400"/>
            <a:t>cleanUp</a:t>
          </a:r>
        </a:p>
      </dgm:t>
    </dgm:pt>
    <dgm:pt modelId="{33E88127-CCEB-624A-BC0F-A66C48EF2500}" type="parTrans" cxnId="{D43CC630-6F6E-2B4F-9553-595FD9E80251}">
      <dgm:prSet/>
      <dgm:spPr/>
      <dgm:t>
        <a:bodyPr/>
        <a:lstStyle/>
        <a:p>
          <a:endParaRPr lang="en-US" sz="3200"/>
        </a:p>
      </dgm:t>
    </dgm:pt>
    <dgm:pt modelId="{46EAF690-6E0D-2749-ADB1-31A7882F92D0}" type="sibTrans" cxnId="{D43CC630-6F6E-2B4F-9553-595FD9E80251}">
      <dgm:prSet custT="1"/>
      <dgm:spPr/>
      <dgm:t>
        <a:bodyPr/>
        <a:lstStyle/>
        <a:p>
          <a:endParaRPr lang="en-US" sz="1600"/>
        </a:p>
      </dgm:t>
    </dgm:pt>
    <dgm:pt modelId="{A67F0109-14F5-F049-BB65-217B8E6AC2EC}">
      <dgm:prSet custT="1"/>
      <dgm:spPr/>
      <dgm:t>
        <a:bodyPr/>
        <a:lstStyle/>
        <a:p>
          <a:r>
            <a:rPr lang="en-US" sz="1600"/>
            <a:t>copyFiles</a:t>
          </a:r>
        </a:p>
      </dgm:t>
    </dgm:pt>
    <dgm:pt modelId="{B612553B-F3E6-6D4C-9EEC-FE1B65B2C9A5}" type="parTrans" cxnId="{A7916B29-BE03-1C4D-8B87-D10F5F073033}">
      <dgm:prSet/>
      <dgm:spPr/>
      <dgm:t>
        <a:bodyPr/>
        <a:lstStyle/>
        <a:p>
          <a:endParaRPr lang="en-US" sz="3200"/>
        </a:p>
      </dgm:t>
    </dgm:pt>
    <dgm:pt modelId="{8EE59CCA-0C16-6C4E-9AF9-CAFE36898453}" type="sibTrans" cxnId="{A7916B29-BE03-1C4D-8B87-D10F5F073033}">
      <dgm:prSet/>
      <dgm:spPr/>
      <dgm:t>
        <a:bodyPr/>
        <a:lstStyle/>
        <a:p>
          <a:endParaRPr lang="en-US" sz="3200"/>
        </a:p>
      </dgm:t>
    </dgm:pt>
    <dgm:pt modelId="{B98A14F4-713F-104C-A29B-E4A638E1D852}">
      <dgm:prSet custT="1"/>
      <dgm:spPr/>
      <dgm:t>
        <a:bodyPr/>
        <a:lstStyle/>
        <a:p>
          <a:r>
            <a:rPr lang="en-US" sz="1600"/>
            <a:t>injectClientCode</a:t>
          </a:r>
        </a:p>
      </dgm:t>
    </dgm:pt>
    <dgm:pt modelId="{47EDCA12-56D0-EA4A-9C46-4CB424610A8F}" type="parTrans" cxnId="{5E00160A-0C06-C348-BF03-2B638DA5554D}">
      <dgm:prSet/>
      <dgm:spPr/>
      <dgm:t>
        <a:bodyPr/>
        <a:lstStyle/>
        <a:p>
          <a:endParaRPr lang="en-US" sz="3200"/>
        </a:p>
      </dgm:t>
    </dgm:pt>
    <dgm:pt modelId="{8264C2D0-DDA0-3044-AD6A-88E6C1B67347}" type="sibTrans" cxnId="{5E00160A-0C06-C348-BF03-2B638DA5554D}">
      <dgm:prSet/>
      <dgm:spPr/>
      <dgm:t>
        <a:bodyPr/>
        <a:lstStyle/>
        <a:p>
          <a:endParaRPr lang="en-US" sz="3200"/>
        </a:p>
      </dgm:t>
    </dgm:pt>
    <dgm:pt modelId="{97DFF7A0-F077-C14C-9FEF-89E1053FA60D}">
      <dgm:prSet custT="1"/>
      <dgm:spPr/>
      <dgm:t>
        <a:bodyPr/>
        <a:lstStyle/>
        <a:p>
          <a:r>
            <a:rPr lang="en-US" sz="1600"/>
            <a:t>injectServerCode</a:t>
          </a:r>
        </a:p>
      </dgm:t>
    </dgm:pt>
    <dgm:pt modelId="{5B91C98B-C8E4-8D47-9EAD-68CB5F40286E}" type="parTrans" cxnId="{E4E78D46-6DDD-1A4E-92AC-A5D55C011C28}">
      <dgm:prSet/>
      <dgm:spPr/>
      <dgm:t>
        <a:bodyPr/>
        <a:lstStyle/>
        <a:p>
          <a:endParaRPr lang="en-US" sz="3200"/>
        </a:p>
      </dgm:t>
    </dgm:pt>
    <dgm:pt modelId="{E222AE0A-B7A6-4B41-A223-4DED43C4D360}" type="sibTrans" cxnId="{E4E78D46-6DDD-1A4E-92AC-A5D55C011C28}">
      <dgm:prSet/>
      <dgm:spPr/>
      <dgm:t>
        <a:bodyPr/>
        <a:lstStyle/>
        <a:p>
          <a:endParaRPr lang="en-US" sz="3200"/>
        </a:p>
      </dgm:t>
    </dgm:pt>
    <dgm:pt modelId="{F7111431-97C3-644C-B6CB-378BDC1BB4DA}">
      <dgm:prSet custT="1"/>
      <dgm:spPr/>
      <dgm:t>
        <a:bodyPr/>
        <a:lstStyle/>
        <a:p>
          <a:r>
            <a:rPr lang="en-US" sz="1600" dirty="0" err="1"/>
            <a:t>updateSchema</a:t>
          </a:r>
          <a:endParaRPr lang="en-US" sz="1600" dirty="0"/>
        </a:p>
      </dgm:t>
    </dgm:pt>
    <dgm:pt modelId="{681C8F65-3AC2-354F-BC4D-ADD89BAE7E69}" type="parTrans" cxnId="{8A01B1B1-EDC6-F242-8A11-D4805E61542C}">
      <dgm:prSet/>
      <dgm:spPr/>
      <dgm:t>
        <a:bodyPr/>
        <a:lstStyle/>
        <a:p>
          <a:endParaRPr lang="en-US" sz="3200"/>
        </a:p>
      </dgm:t>
    </dgm:pt>
    <dgm:pt modelId="{5AA6B1AD-ADE0-C145-BCD1-C396C704D00B}" type="sibTrans" cxnId="{8A01B1B1-EDC6-F242-8A11-D4805E61542C}">
      <dgm:prSet/>
      <dgm:spPr/>
      <dgm:t>
        <a:bodyPr/>
        <a:lstStyle/>
        <a:p>
          <a:endParaRPr lang="en-US" sz="3200"/>
        </a:p>
      </dgm:t>
    </dgm:pt>
    <dgm:pt modelId="{C3194A2E-CA25-3349-B588-631F2F0BE836}" type="pres">
      <dgm:prSet presAssocID="{15D5048B-7C64-B140-9EF1-7072FF6ADCED}" presName="Name0" presStyleCnt="0">
        <dgm:presLayoutVars>
          <dgm:dir/>
          <dgm:resizeHandles val="exact"/>
        </dgm:presLayoutVars>
      </dgm:prSet>
      <dgm:spPr/>
    </dgm:pt>
    <dgm:pt modelId="{0F79EF45-4107-834B-BEBB-152A9592D187}" type="pres">
      <dgm:prSet presAssocID="{CE16B46F-1D6E-0142-8F63-3D9B02B35F0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4DEE06-394C-6147-998F-F951FCA6FD60}" type="pres">
      <dgm:prSet presAssocID="{71B64068-15E9-BE46-805C-E65CAC851AF4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0684CC6-A187-744E-9C16-0DE35CB88971}" type="pres">
      <dgm:prSet presAssocID="{71B64068-15E9-BE46-805C-E65CAC851AF4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1D10716-ABB1-EB49-B01C-3A3A11D3C7EE}" type="pres">
      <dgm:prSet presAssocID="{8486F6D1-D7D9-AA40-AF6D-F767F65AAFE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327305-4C5B-1446-BC28-E2C810D7A581}" type="pres">
      <dgm:prSet presAssocID="{4082BBE1-5AF4-EF48-8CCA-41ACD8DCBD9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68CB35DC-DC32-7C4D-B320-7D9CC653AB49}" type="pres">
      <dgm:prSet presAssocID="{4082BBE1-5AF4-EF48-8CCA-41ACD8DCBD9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9F2CFD30-52A3-DE41-A29D-A02566CED705}" type="pres">
      <dgm:prSet presAssocID="{CA86F61F-260F-A241-BEAA-478D0A4C18E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BF1A57-2783-0047-8D25-827784FA6C6E}" type="pres">
      <dgm:prSet presAssocID="{46EAF690-6E0D-2749-ADB1-31A7882F92D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DEE1F749-93A8-8B45-B45B-60B3CAC45C61}" type="pres">
      <dgm:prSet presAssocID="{46EAF690-6E0D-2749-ADB1-31A7882F92D0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6A694E5D-1BC0-C342-8D7F-57A9504BC912}" type="pres">
      <dgm:prSet presAssocID="{8E5DD8CD-9695-3E4D-A4F4-67511629086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053E14-B4E5-E34A-95E5-D9FE7785DC93}" type="presOf" srcId="{CE16B46F-1D6E-0142-8F63-3D9B02B35F02}" destId="{0F79EF45-4107-834B-BEBB-152A9592D187}" srcOrd="0" destOrd="0" presId="urn:microsoft.com/office/officeart/2005/8/layout/process1"/>
    <dgm:cxn modelId="{BB79BE92-1A60-9847-82DB-D2A358FA209F}" type="presOf" srcId="{71B64068-15E9-BE46-805C-E65CAC851AF4}" destId="{40684CC6-A187-744E-9C16-0DE35CB88971}" srcOrd="1" destOrd="0" presId="urn:microsoft.com/office/officeart/2005/8/layout/process1"/>
    <dgm:cxn modelId="{D43CC630-6F6E-2B4F-9553-595FD9E80251}" srcId="{15D5048B-7C64-B140-9EF1-7072FF6ADCED}" destId="{CA86F61F-260F-A241-BEAA-478D0A4C18EA}" srcOrd="2" destOrd="0" parTransId="{33E88127-CCEB-624A-BC0F-A66C48EF2500}" sibTransId="{46EAF690-6E0D-2749-ADB1-31A7882F92D0}"/>
    <dgm:cxn modelId="{DAF9FE37-E4E8-5D4C-95E6-82B502A6DA1E}" type="presOf" srcId="{8486F6D1-D7D9-AA40-AF6D-F767F65AAFEC}" destId="{61D10716-ABB1-EB49-B01C-3A3A11D3C7EE}" srcOrd="0" destOrd="0" presId="urn:microsoft.com/office/officeart/2005/8/layout/process1"/>
    <dgm:cxn modelId="{5640B416-251B-EF48-82E0-68D473DD856E}" srcId="{15D5048B-7C64-B140-9EF1-7072FF6ADCED}" destId="{8486F6D1-D7D9-AA40-AF6D-F767F65AAFEC}" srcOrd="1" destOrd="0" parTransId="{B1FBECD5-ADAE-0847-8BC6-ADB4D8E9947E}" sibTransId="{4082BBE1-5AF4-EF48-8CCA-41ACD8DCBD9D}"/>
    <dgm:cxn modelId="{E4E78D46-6DDD-1A4E-92AC-A5D55C011C28}" srcId="{8486F6D1-D7D9-AA40-AF6D-F767F65AAFEC}" destId="{97DFF7A0-F077-C14C-9FEF-89E1053FA60D}" srcOrd="2" destOrd="0" parTransId="{5B91C98B-C8E4-8D47-9EAD-68CB5F40286E}" sibTransId="{E222AE0A-B7A6-4B41-A223-4DED43C4D360}"/>
    <dgm:cxn modelId="{2E292216-5CEC-D047-A246-BE89B63686FF}" type="presOf" srcId="{F7111431-97C3-644C-B6CB-378BDC1BB4DA}" destId="{61D10716-ABB1-EB49-B01C-3A3A11D3C7EE}" srcOrd="0" destOrd="4" presId="urn:microsoft.com/office/officeart/2005/8/layout/process1"/>
    <dgm:cxn modelId="{8A01B1B1-EDC6-F242-8A11-D4805E61542C}" srcId="{8486F6D1-D7D9-AA40-AF6D-F767F65AAFEC}" destId="{F7111431-97C3-644C-B6CB-378BDC1BB4DA}" srcOrd="3" destOrd="0" parTransId="{681C8F65-3AC2-354F-BC4D-ADD89BAE7E69}" sibTransId="{5AA6B1AD-ADE0-C145-BCD1-C396C704D00B}"/>
    <dgm:cxn modelId="{3FE1AE5F-582B-5045-A03C-20F69E2DEF9F}" type="presOf" srcId="{B98A14F4-713F-104C-A29B-E4A638E1D852}" destId="{61D10716-ABB1-EB49-B01C-3A3A11D3C7EE}" srcOrd="0" destOrd="2" presId="urn:microsoft.com/office/officeart/2005/8/layout/process1"/>
    <dgm:cxn modelId="{A7916B29-BE03-1C4D-8B87-D10F5F073033}" srcId="{8486F6D1-D7D9-AA40-AF6D-F767F65AAFEC}" destId="{A67F0109-14F5-F049-BB65-217B8E6AC2EC}" srcOrd="0" destOrd="0" parTransId="{B612553B-F3E6-6D4C-9EEC-FE1B65B2C9A5}" sibTransId="{8EE59CCA-0C16-6C4E-9AF9-CAFE36898453}"/>
    <dgm:cxn modelId="{0DFF35F1-C9A1-4E4D-9E99-9AEAB5E3B462}" type="presOf" srcId="{97DFF7A0-F077-C14C-9FEF-89E1053FA60D}" destId="{61D10716-ABB1-EB49-B01C-3A3A11D3C7EE}" srcOrd="0" destOrd="3" presId="urn:microsoft.com/office/officeart/2005/8/layout/process1"/>
    <dgm:cxn modelId="{5AE62193-F7E7-F048-B17B-836D91CCD8E0}" type="presOf" srcId="{CA86F61F-260F-A241-BEAA-478D0A4C18EA}" destId="{9F2CFD30-52A3-DE41-A29D-A02566CED705}" srcOrd="0" destOrd="0" presId="urn:microsoft.com/office/officeart/2005/8/layout/process1"/>
    <dgm:cxn modelId="{7F39E673-B432-EB44-9AE3-5FB6DE50074D}" srcId="{15D5048B-7C64-B140-9EF1-7072FF6ADCED}" destId="{CE16B46F-1D6E-0142-8F63-3D9B02B35F02}" srcOrd="0" destOrd="0" parTransId="{49D3D604-D030-AB4E-8685-8006DF668D4D}" sibTransId="{71B64068-15E9-BE46-805C-E65CAC851AF4}"/>
    <dgm:cxn modelId="{1B2C18F6-0757-9B49-90F8-FCAE4CEF0C6F}" type="presOf" srcId="{8E5DD8CD-9695-3E4D-A4F4-675116290865}" destId="{6A694E5D-1BC0-C342-8D7F-57A9504BC912}" srcOrd="0" destOrd="0" presId="urn:microsoft.com/office/officeart/2005/8/layout/process1"/>
    <dgm:cxn modelId="{6FB91A90-39A4-5E4B-AF79-6C01574BFAAE}" srcId="{15D5048B-7C64-B140-9EF1-7072FF6ADCED}" destId="{8E5DD8CD-9695-3E4D-A4F4-675116290865}" srcOrd="3" destOrd="0" parTransId="{C2C3AC6D-CA22-C44A-A884-1F2B338DB103}" sibTransId="{B3CCEA80-97D9-2944-8262-6702855DE215}"/>
    <dgm:cxn modelId="{5E00160A-0C06-C348-BF03-2B638DA5554D}" srcId="{8486F6D1-D7D9-AA40-AF6D-F767F65AAFEC}" destId="{B98A14F4-713F-104C-A29B-E4A638E1D852}" srcOrd="1" destOrd="0" parTransId="{47EDCA12-56D0-EA4A-9C46-4CB424610A8F}" sibTransId="{8264C2D0-DDA0-3044-AD6A-88E6C1B67347}"/>
    <dgm:cxn modelId="{03E26B60-1CD8-5E42-A78F-62DAF5B6DCCC}" type="presOf" srcId="{4082BBE1-5AF4-EF48-8CCA-41ACD8DCBD9D}" destId="{68CB35DC-DC32-7C4D-B320-7D9CC653AB49}" srcOrd="1" destOrd="0" presId="urn:microsoft.com/office/officeart/2005/8/layout/process1"/>
    <dgm:cxn modelId="{E80DE898-A42C-4140-A358-745AD1D6B460}" type="presOf" srcId="{A67F0109-14F5-F049-BB65-217B8E6AC2EC}" destId="{61D10716-ABB1-EB49-B01C-3A3A11D3C7EE}" srcOrd="0" destOrd="1" presId="urn:microsoft.com/office/officeart/2005/8/layout/process1"/>
    <dgm:cxn modelId="{9E935BF8-C508-B341-B242-7A9632962E62}" type="presOf" srcId="{46EAF690-6E0D-2749-ADB1-31A7882F92D0}" destId="{DEE1F749-93A8-8B45-B45B-60B3CAC45C61}" srcOrd="1" destOrd="0" presId="urn:microsoft.com/office/officeart/2005/8/layout/process1"/>
    <dgm:cxn modelId="{718EDD55-78DF-DC4B-A330-777129ED6E72}" type="presOf" srcId="{71B64068-15E9-BE46-805C-E65CAC851AF4}" destId="{054DEE06-394C-6147-998F-F951FCA6FD60}" srcOrd="0" destOrd="0" presId="urn:microsoft.com/office/officeart/2005/8/layout/process1"/>
    <dgm:cxn modelId="{02DE7C91-B08D-3245-A092-105627B75520}" type="presOf" srcId="{15D5048B-7C64-B140-9EF1-7072FF6ADCED}" destId="{C3194A2E-CA25-3349-B588-631F2F0BE836}" srcOrd="0" destOrd="0" presId="urn:microsoft.com/office/officeart/2005/8/layout/process1"/>
    <dgm:cxn modelId="{CD8DF667-D062-3345-8A4B-161EFE0C5CF5}" type="presOf" srcId="{46EAF690-6E0D-2749-ADB1-31A7882F92D0}" destId="{09BF1A57-2783-0047-8D25-827784FA6C6E}" srcOrd="0" destOrd="0" presId="urn:microsoft.com/office/officeart/2005/8/layout/process1"/>
    <dgm:cxn modelId="{CBCD0E0D-AA13-9C48-A02D-406C3A64CE34}" type="presOf" srcId="{4082BBE1-5AF4-EF48-8CCA-41ACD8DCBD9D}" destId="{82327305-4C5B-1446-BC28-E2C810D7A581}" srcOrd="0" destOrd="0" presId="urn:microsoft.com/office/officeart/2005/8/layout/process1"/>
    <dgm:cxn modelId="{44CF9D31-2741-C649-A90D-18615E08DDEF}" type="presParOf" srcId="{C3194A2E-CA25-3349-B588-631F2F0BE836}" destId="{0F79EF45-4107-834B-BEBB-152A9592D187}" srcOrd="0" destOrd="0" presId="urn:microsoft.com/office/officeart/2005/8/layout/process1"/>
    <dgm:cxn modelId="{2789091E-7919-874E-9D33-DD16929FA856}" type="presParOf" srcId="{C3194A2E-CA25-3349-B588-631F2F0BE836}" destId="{054DEE06-394C-6147-998F-F951FCA6FD60}" srcOrd="1" destOrd="0" presId="urn:microsoft.com/office/officeart/2005/8/layout/process1"/>
    <dgm:cxn modelId="{A29F3728-BC3B-F640-A600-3F4A46C2CA59}" type="presParOf" srcId="{054DEE06-394C-6147-998F-F951FCA6FD60}" destId="{40684CC6-A187-744E-9C16-0DE35CB88971}" srcOrd="0" destOrd="0" presId="urn:microsoft.com/office/officeart/2005/8/layout/process1"/>
    <dgm:cxn modelId="{88700E53-E7CF-264E-AB75-EC311AE6B350}" type="presParOf" srcId="{C3194A2E-CA25-3349-B588-631F2F0BE836}" destId="{61D10716-ABB1-EB49-B01C-3A3A11D3C7EE}" srcOrd="2" destOrd="0" presId="urn:microsoft.com/office/officeart/2005/8/layout/process1"/>
    <dgm:cxn modelId="{6C6BB406-14E0-944B-936B-D1AEAD47AC05}" type="presParOf" srcId="{C3194A2E-CA25-3349-B588-631F2F0BE836}" destId="{82327305-4C5B-1446-BC28-E2C810D7A581}" srcOrd="3" destOrd="0" presId="urn:microsoft.com/office/officeart/2005/8/layout/process1"/>
    <dgm:cxn modelId="{AAD7B8A6-4B56-B24B-B7A4-50193291F567}" type="presParOf" srcId="{82327305-4C5B-1446-BC28-E2C810D7A581}" destId="{68CB35DC-DC32-7C4D-B320-7D9CC653AB49}" srcOrd="0" destOrd="0" presId="urn:microsoft.com/office/officeart/2005/8/layout/process1"/>
    <dgm:cxn modelId="{93114A91-B21A-F443-AFE5-77FCB1DB4520}" type="presParOf" srcId="{C3194A2E-CA25-3349-B588-631F2F0BE836}" destId="{9F2CFD30-52A3-DE41-A29D-A02566CED705}" srcOrd="4" destOrd="0" presId="urn:microsoft.com/office/officeart/2005/8/layout/process1"/>
    <dgm:cxn modelId="{B4283CA6-FBE6-6B46-AEAA-C56CC1277B2B}" type="presParOf" srcId="{C3194A2E-CA25-3349-B588-631F2F0BE836}" destId="{09BF1A57-2783-0047-8D25-827784FA6C6E}" srcOrd="5" destOrd="0" presId="urn:microsoft.com/office/officeart/2005/8/layout/process1"/>
    <dgm:cxn modelId="{502E8C7B-3FF4-084F-8DBB-E7E165B27905}" type="presParOf" srcId="{09BF1A57-2783-0047-8D25-827784FA6C6E}" destId="{DEE1F749-93A8-8B45-B45B-60B3CAC45C61}" srcOrd="0" destOrd="0" presId="urn:microsoft.com/office/officeart/2005/8/layout/process1"/>
    <dgm:cxn modelId="{8DC89879-7AB0-9C48-97A5-FD32DC6D9389}" type="presParOf" srcId="{C3194A2E-CA25-3349-B588-631F2F0BE836}" destId="{6A694E5D-1BC0-C342-8D7F-57A9504BC91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2C065-2E1B-234F-8E56-699E9A90F1F2}">
      <dsp:nvSpPr>
        <dsp:cNvPr id="0" name=""/>
        <dsp:cNvSpPr/>
      </dsp:nvSpPr>
      <dsp:spPr>
        <a:xfrm>
          <a:off x="2259" y="211682"/>
          <a:ext cx="2267482" cy="90699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ORM</a:t>
          </a:r>
          <a:endParaRPr lang="en-US" sz="2100" kern="1200" dirty="0"/>
        </a:p>
      </dsp:txBody>
      <dsp:txXfrm>
        <a:off x="2259" y="211682"/>
        <a:ext cx="2040734" cy="906993"/>
      </dsp:txXfrm>
    </dsp:sp>
    <dsp:sp modelId="{8A5D4254-9DA7-5640-95A2-4406135767C1}">
      <dsp:nvSpPr>
        <dsp:cNvPr id="0" name=""/>
        <dsp:cNvSpPr/>
      </dsp:nvSpPr>
      <dsp:spPr>
        <a:xfrm>
          <a:off x="1816246" y="211682"/>
          <a:ext cx="2267482" cy="90699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API</a:t>
          </a:r>
          <a:endParaRPr lang="en-US" sz="2100" kern="1200" dirty="0"/>
        </a:p>
      </dsp:txBody>
      <dsp:txXfrm>
        <a:off x="2269743" y="211682"/>
        <a:ext cx="1360489" cy="906993"/>
      </dsp:txXfrm>
    </dsp:sp>
    <dsp:sp modelId="{7099D279-C52A-0D45-B21F-9CE479825FF0}">
      <dsp:nvSpPr>
        <dsp:cNvPr id="0" name=""/>
        <dsp:cNvSpPr/>
      </dsp:nvSpPr>
      <dsp:spPr>
        <a:xfrm>
          <a:off x="3630232" y="211682"/>
          <a:ext cx="2267482" cy="90699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Component fetch</a:t>
          </a:r>
        </a:p>
      </dsp:txBody>
      <dsp:txXfrm>
        <a:off x="4083729" y="211682"/>
        <a:ext cx="1360489" cy="906993"/>
      </dsp:txXfrm>
    </dsp:sp>
    <dsp:sp modelId="{1CF0D249-5AFF-6445-A6E5-EFBC99863631}">
      <dsp:nvSpPr>
        <dsp:cNvPr id="0" name=""/>
        <dsp:cNvSpPr/>
      </dsp:nvSpPr>
      <dsp:spPr>
        <a:xfrm>
          <a:off x="5444218" y="211682"/>
          <a:ext cx="2267482" cy="90699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Component UI</a:t>
          </a:r>
          <a:endParaRPr lang="en-US" sz="2100" kern="1200" dirty="0"/>
        </a:p>
      </dsp:txBody>
      <dsp:txXfrm>
        <a:off x="5897715" y="211682"/>
        <a:ext cx="1360489" cy="9069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98971-17F5-9340-BF30-C46542ED44E4}">
      <dsp:nvSpPr>
        <dsp:cNvPr id="0" name=""/>
        <dsp:cNvSpPr/>
      </dsp:nvSpPr>
      <dsp:spPr>
        <a:xfrm>
          <a:off x="0" y="3903384"/>
          <a:ext cx="9141216" cy="7923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DB</a:t>
          </a:r>
          <a:endParaRPr lang="en-US" sz="2900" kern="1200" dirty="0"/>
        </a:p>
      </dsp:txBody>
      <dsp:txXfrm>
        <a:off x="0" y="3903384"/>
        <a:ext cx="2742364" cy="792381"/>
      </dsp:txXfrm>
    </dsp:sp>
    <dsp:sp modelId="{F85A92EB-ECE5-614C-893F-4F5794FCF472}">
      <dsp:nvSpPr>
        <dsp:cNvPr id="0" name=""/>
        <dsp:cNvSpPr/>
      </dsp:nvSpPr>
      <dsp:spPr>
        <a:xfrm>
          <a:off x="0" y="2940582"/>
          <a:ext cx="9141216" cy="7923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ORM</a:t>
          </a:r>
          <a:endParaRPr lang="en-US" sz="2900" kern="1200" dirty="0"/>
        </a:p>
      </dsp:txBody>
      <dsp:txXfrm>
        <a:off x="0" y="2940582"/>
        <a:ext cx="2742364" cy="792381"/>
      </dsp:txXfrm>
    </dsp:sp>
    <dsp:sp modelId="{1918F300-5F4B-CC42-A928-F64ACA84934A}">
      <dsp:nvSpPr>
        <dsp:cNvPr id="0" name=""/>
        <dsp:cNvSpPr/>
      </dsp:nvSpPr>
      <dsp:spPr>
        <a:xfrm>
          <a:off x="0" y="1977780"/>
          <a:ext cx="9141216" cy="7923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API</a:t>
          </a:r>
          <a:endParaRPr lang="en-US" sz="2900" kern="1200" dirty="0"/>
        </a:p>
      </dsp:txBody>
      <dsp:txXfrm>
        <a:off x="0" y="1977780"/>
        <a:ext cx="2742364" cy="792381"/>
      </dsp:txXfrm>
    </dsp:sp>
    <dsp:sp modelId="{F7C6D837-E5A9-1241-A4ED-31D3CED7CE08}">
      <dsp:nvSpPr>
        <dsp:cNvPr id="0" name=""/>
        <dsp:cNvSpPr/>
      </dsp:nvSpPr>
      <dsp:spPr>
        <a:xfrm>
          <a:off x="0" y="1014979"/>
          <a:ext cx="9141216" cy="7923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Router</a:t>
          </a:r>
          <a:endParaRPr lang="en-US" sz="2900" kern="1200" dirty="0"/>
        </a:p>
      </dsp:txBody>
      <dsp:txXfrm>
        <a:off x="0" y="1014979"/>
        <a:ext cx="2742364" cy="792381"/>
      </dsp:txXfrm>
    </dsp:sp>
    <dsp:sp modelId="{23B1F9AB-E46D-BE46-BC75-58F087FCA304}">
      <dsp:nvSpPr>
        <dsp:cNvPr id="0" name=""/>
        <dsp:cNvSpPr/>
      </dsp:nvSpPr>
      <dsp:spPr>
        <a:xfrm>
          <a:off x="0" y="52177"/>
          <a:ext cx="9141216" cy="7923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Express</a:t>
          </a:r>
          <a:endParaRPr lang="en-US" sz="2900" kern="1200" dirty="0"/>
        </a:p>
      </dsp:txBody>
      <dsp:txXfrm>
        <a:off x="0" y="52177"/>
        <a:ext cx="2742364" cy="792381"/>
      </dsp:txXfrm>
    </dsp:sp>
    <dsp:sp modelId="{60357FF5-6FC4-AD4F-B61D-86A33570DA7D}">
      <dsp:nvSpPr>
        <dsp:cNvPr id="0" name=""/>
        <dsp:cNvSpPr/>
      </dsp:nvSpPr>
      <dsp:spPr>
        <a:xfrm>
          <a:off x="5626701" y="137387"/>
          <a:ext cx="1278151" cy="852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HTTP</a:t>
          </a:r>
          <a:r>
            <a:rPr lang="en-US" sz="2400" kern="1200" baseline="0" dirty="0" smtClean="0"/>
            <a:t> Listener</a:t>
          </a:r>
          <a:endParaRPr lang="en-US" sz="2400" kern="1200" dirty="0"/>
        </a:p>
      </dsp:txBody>
      <dsp:txXfrm>
        <a:off x="5651658" y="162344"/>
        <a:ext cx="1228237" cy="802187"/>
      </dsp:txXfrm>
    </dsp:sp>
    <dsp:sp modelId="{DC0A0E6F-1A6B-1445-91B8-BD3A5139FD41}">
      <dsp:nvSpPr>
        <dsp:cNvPr id="0" name=""/>
        <dsp:cNvSpPr/>
      </dsp:nvSpPr>
      <dsp:spPr>
        <a:xfrm>
          <a:off x="5019579" y="989488"/>
          <a:ext cx="1246198" cy="340840"/>
        </a:xfrm>
        <a:custGeom>
          <a:avLst/>
          <a:gdLst/>
          <a:ahLst/>
          <a:cxnLst/>
          <a:rect l="0" t="0" r="0" b="0"/>
          <a:pathLst>
            <a:path>
              <a:moveTo>
                <a:pt x="1246198" y="0"/>
              </a:moveTo>
              <a:lnTo>
                <a:pt x="1246198" y="170420"/>
              </a:lnTo>
              <a:lnTo>
                <a:pt x="0" y="170420"/>
              </a:lnTo>
              <a:lnTo>
                <a:pt x="0" y="3408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F644AE-FF45-D24A-B143-9F70011376AD}">
      <dsp:nvSpPr>
        <dsp:cNvPr id="0" name=""/>
        <dsp:cNvSpPr/>
      </dsp:nvSpPr>
      <dsp:spPr>
        <a:xfrm>
          <a:off x="4380503" y="1330329"/>
          <a:ext cx="1278151" cy="852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GET /</a:t>
          </a:r>
          <a:r>
            <a:rPr lang="en-US" sz="1800" kern="1200" dirty="0" err="1" smtClean="0"/>
            <a:t>users.json</a:t>
          </a:r>
          <a:endParaRPr lang="en-US" sz="1800" kern="1200" dirty="0"/>
        </a:p>
      </dsp:txBody>
      <dsp:txXfrm>
        <a:off x="4405460" y="1355286"/>
        <a:ext cx="1228237" cy="802187"/>
      </dsp:txXfrm>
    </dsp:sp>
    <dsp:sp modelId="{FD4810EC-15F4-7443-A4DE-581225C7DCD9}">
      <dsp:nvSpPr>
        <dsp:cNvPr id="0" name=""/>
        <dsp:cNvSpPr/>
      </dsp:nvSpPr>
      <dsp:spPr>
        <a:xfrm>
          <a:off x="4188780" y="2182430"/>
          <a:ext cx="830798" cy="340840"/>
        </a:xfrm>
        <a:custGeom>
          <a:avLst/>
          <a:gdLst/>
          <a:ahLst/>
          <a:cxnLst/>
          <a:rect l="0" t="0" r="0" b="0"/>
          <a:pathLst>
            <a:path>
              <a:moveTo>
                <a:pt x="830798" y="0"/>
              </a:moveTo>
              <a:lnTo>
                <a:pt x="830798" y="170420"/>
              </a:lnTo>
              <a:lnTo>
                <a:pt x="0" y="170420"/>
              </a:lnTo>
              <a:lnTo>
                <a:pt x="0" y="3408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DB669-563B-894F-BDC9-5D359B9E2665}">
      <dsp:nvSpPr>
        <dsp:cNvPr id="0" name=""/>
        <dsp:cNvSpPr/>
      </dsp:nvSpPr>
      <dsp:spPr>
        <a:xfrm>
          <a:off x="3549704" y="2523271"/>
          <a:ext cx="1278151" cy="852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login()</a:t>
          </a:r>
          <a:endParaRPr lang="en-US" sz="2000" kern="1200" dirty="0"/>
        </a:p>
      </dsp:txBody>
      <dsp:txXfrm>
        <a:off x="3574661" y="2548228"/>
        <a:ext cx="1228237" cy="802187"/>
      </dsp:txXfrm>
    </dsp:sp>
    <dsp:sp modelId="{0F93EFEF-75E1-7541-80F6-6FD8BD71017A}">
      <dsp:nvSpPr>
        <dsp:cNvPr id="0" name=""/>
        <dsp:cNvSpPr/>
      </dsp:nvSpPr>
      <dsp:spPr>
        <a:xfrm>
          <a:off x="4143060" y="3375372"/>
          <a:ext cx="91440" cy="3408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8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908C6-6030-2A44-A554-A881941E939E}">
      <dsp:nvSpPr>
        <dsp:cNvPr id="0" name=""/>
        <dsp:cNvSpPr/>
      </dsp:nvSpPr>
      <dsp:spPr>
        <a:xfrm>
          <a:off x="3549704" y="3716212"/>
          <a:ext cx="1278151" cy="852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db.models</a:t>
          </a:r>
          <a:r>
            <a:rPr lang="en-US" sz="2000" kern="1200" dirty="0" smtClean="0"/>
            <a:t/>
          </a:r>
          <a:br>
            <a:rPr lang="en-US" sz="2000" kern="1200" dirty="0" smtClean="0"/>
          </a:br>
          <a:r>
            <a:rPr lang="en-US" sz="2000" kern="1200" dirty="0" smtClean="0"/>
            <a:t>.users</a:t>
          </a:r>
          <a:br>
            <a:rPr lang="en-US" sz="2000" kern="1200" dirty="0" smtClean="0"/>
          </a:br>
          <a:r>
            <a:rPr lang="en-US" sz="2000" kern="1200" dirty="0" smtClean="0"/>
            <a:t>.find()</a:t>
          </a:r>
          <a:endParaRPr lang="en-US" sz="2000" kern="1200" dirty="0"/>
        </a:p>
      </dsp:txBody>
      <dsp:txXfrm>
        <a:off x="3574661" y="3741169"/>
        <a:ext cx="1228237" cy="802187"/>
      </dsp:txXfrm>
    </dsp:sp>
    <dsp:sp modelId="{5CF07396-D3F9-AA41-8E32-E44705DDEBB4}">
      <dsp:nvSpPr>
        <dsp:cNvPr id="0" name=""/>
        <dsp:cNvSpPr/>
      </dsp:nvSpPr>
      <dsp:spPr>
        <a:xfrm>
          <a:off x="5019579" y="2182430"/>
          <a:ext cx="830798" cy="340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420"/>
              </a:lnTo>
              <a:lnTo>
                <a:pt x="830798" y="170420"/>
              </a:lnTo>
              <a:lnTo>
                <a:pt x="830798" y="3408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ADE3A6-AC40-7E46-AE07-7074C02CA8D4}">
      <dsp:nvSpPr>
        <dsp:cNvPr id="0" name=""/>
        <dsp:cNvSpPr/>
      </dsp:nvSpPr>
      <dsp:spPr>
        <a:xfrm>
          <a:off x="5211302" y="2523271"/>
          <a:ext cx="1278151" cy="852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logout()</a:t>
          </a:r>
          <a:endParaRPr lang="en-US" sz="2000" kern="1200" dirty="0"/>
        </a:p>
      </dsp:txBody>
      <dsp:txXfrm>
        <a:off x="5236259" y="2548228"/>
        <a:ext cx="1228237" cy="802187"/>
      </dsp:txXfrm>
    </dsp:sp>
    <dsp:sp modelId="{73FA8DCC-4D5F-4749-AC81-A0D43A5137C1}">
      <dsp:nvSpPr>
        <dsp:cNvPr id="0" name=""/>
        <dsp:cNvSpPr/>
      </dsp:nvSpPr>
      <dsp:spPr>
        <a:xfrm>
          <a:off x="6265777" y="989488"/>
          <a:ext cx="1246198" cy="340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420"/>
              </a:lnTo>
              <a:lnTo>
                <a:pt x="1246198" y="170420"/>
              </a:lnTo>
              <a:lnTo>
                <a:pt x="1246198" y="3408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9F46AA-434F-0648-A603-32F714667296}">
      <dsp:nvSpPr>
        <dsp:cNvPr id="0" name=""/>
        <dsp:cNvSpPr/>
      </dsp:nvSpPr>
      <dsp:spPr>
        <a:xfrm>
          <a:off x="6872899" y="1330329"/>
          <a:ext cx="1278151" cy="852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DELETE</a:t>
          </a:r>
          <a:br>
            <a:rPr lang="en-US" sz="1800" kern="1200" dirty="0" smtClean="0"/>
          </a:br>
          <a:r>
            <a:rPr lang="en-US" sz="1800" kern="1200" dirty="0" smtClean="0"/>
            <a:t>/</a:t>
          </a:r>
          <a:r>
            <a:rPr lang="en-US" sz="1800" kern="1200" dirty="0" err="1" smtClean="0"/>
            <a:t>reviews.json</a:t>
          </a:r>
          <a:endParaRPr lang="en-US" sz="1800" kern="1200" dirty="0"/>
        </a:p>
      </dsp:txBody>
      <dsp:txXfrm>
        <a:off x="6897856" y="1355286"/>
        <a:ext cx="1228237" cy="802187"/>
      </dsp:txXfrm>
    </dsp:sp>
    <dsp:sp modelId="{4BCA2839-751E-9041-8F51-79E84AE2C5C0}">
      <dsp:nvSpPr>
        <dsp:cNvPr id="0" name=""/>
        <dsp:cNvSpPr/>
      </dsp:nvSpPr>
      <dsp:spPr>
        <a:xfrm>
          <a:off x="7466255" y="2182430"/>
          <a:ext cx="91440" cy="3408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8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2780E-7CF6-2444-B11C-38D4E77BFC99}">
      <dsp:nvSpPr>
        <dsp:cNvPr id="0" name=""/>
        <dsp:cNvSpPr/>
      </dsp:nvSpPr>
      <dsp:spPr>
        <a:xfrm>
          <a:off x="6872899" y="2523271"/>
          <a:ext cx="1278151" cy="852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addReview</a:t>
          </a:r>
          <a:r>
            <a:rPr lang="en-US" sz="2000" kern="1200" dirty="0" smtClean="0"/>
            <a:t>()</a:t>
          </a:r>
          <a:endParaRPr lang="en-US" sz="2000" kern="1200" dirty="0"/>
        </a:p>
      </dsp:txBody>
      <dsp:txXfrm>
        <a:off x="6897856" y="2548228"/>
        <a:ext cx="1228237" cy="802187"/>
      </dsp:txXfrm>
    </dsp:sp>
    <dsp:sp modelId="{44B93369-3A6D-4C4C-AD12-1957F5BCB541}">
      <dsp:nvSpPr>
        <dsp:cNvPr id="0" name=""/>
        <dsp:cNvSpPr/>
      </dsp:nvSpPr>
      <dsp:spPr>
        <a:xfrm>
          <a:off x="7466255" y="3375372"/>
          <a:ext cx="91440" cy="3408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8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4D65D2-DA99-5040-A936-A55D30150760}">
      <dsp:nvSpPr>
        <dsp:cNvPr id="0" name=""/>
        <dsp:cNvSpPr/>
      </dsp:nvSpPr>
      <dsp:spPr>
        <a:xfrm>
          <a:off x="6872899" y="3716212"/>
          <a:ext cx="1278151" cy="852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db.models</a:t>
          </a:r>
          <a:r>
            <a:rPr lang="en-US" sz="2000" kern="1200" dirty="0" smtClean="0"/>
            <a:t/>
          </a:r>
          <a:br>
            <a:rPr lang="en-US" sz="2000" kern="1200" dirty="0" smtClean="0"/>
          </a:br>
          <a:r>
            <a:rPr lang="en-US" sz="2000" kern="1200" dirty="0" smtClean="0"/>
            <a:t>.reviews</a:t>
          </a:r>
          <a:br>
            <a:rPr lang="en-US" sz="2000" kern="1200" dirty="0" smtClean="0"/>
          </a:br>
          <a:r>
            <a:rPr lang="en-US" sz="2000" kern="1200" dirty="0" smtClean="0"/>
            <a:t>.destroy()</a:t>
          </a:r>
          <a:endParaRPr lang="en-US" sz="2000" kern="1200" dirty="0"/>
        </a:p>
      </dsp:txBody>
      <dsp:txXfrm>
        <a:off x="6897856" y="3741169"/>
        <a:ext cx="1228237" cy="8021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22D24-9534-E346-B9CE-BCFE62D3E882}">
      <dsp:nvSpPr>
        <dsp:cNvPr id="0" name=""/>
        <dsp:cNvSpPr/>
      </dsp:nvSpPr>
      <dsp:spPr>
        <a:xfrm>
          <a:off x="2306890" y="1806"/>
          <a:ext cx="1151333" cy="7483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State (defines)</a:t>
          </a:r>
          <a:endParaRPr lang="en-US" sz="1900" kern="1200" dirty="0"/>
        </a:p>
      </dsp:txBody>
      <dsp:txXfrm>
        <a:off x="2343422" y="38338"/>
        <a:ext cx="1078269" cy="675302"/>
      </dsp:txXfrm>
    </dsp:sp>
    <dsp:sp modelId="{30B29D3E-AAB1-2942-959A-DA3D97A4C4B8}">
      <dsp:nvSpPr>
        <dsp:cNvPr id="0" name=""/>
        <dsp:cNvSpPr/>
      </dsp:nvSpPr>
      <dsp:spPr>
        <a:xfrm>
          <a:off x="1387363" y="375989"/>
          <a:ext cx="2990387" cy="2990387"/>
        </a:xfrm>
        <a:custGeom>
          <a:avLst/>
          <a:gdLst/>
          <a:ahLst/>
          <a:cxnLst/>
          <a:rect l="0" t="0" r="0" b="0"/>
          <a:pathLst>
            <a:path>
              <a:moveTo>
                <a:pt x="2225109" y="190269"/>
              </a:moveTo>
              <a:arcTo wR="1495193" hR="1495193" stAng="17953241" swAng="121184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0BEB28-DD23-6C46-94B9-17CD27C04953}">
      <dsp:nvSpPr>
        <dsp:cNvPr id="0" name=""/>
        <dsp:cNvSpPr/>
      </dsp:nvSpPr>
      <dsp:spPr>
        <a:xfrm>
          <a:off x="3728904" y="1034959"/>
          <a:ext cx="1151333" cy="7483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UI (triggers)</a:t>
          </a:r>
          <a:endParaRPr lang="en-US" sz="1900" kern="1200" dirty="0"/>
        </a:p>
      </dsp:txBody>
      <dsp:txXfrm>
        <a:off x="3765436" y="1071491"/>
        <a:ext cx="1078269" cy="675302"/>
      </dsp:txXfrm>
    </dsp:sp>
    <dsp:sp modelId="{ABB00B25-D9AE-CB4E-B025-C0FE4B46FE2E}">
      <dsp:nvSpPr>
        <dsp:cNvPr id="0" name=""/>
        <dsp:cNvSpPr/>
      </dsp:nvSpPr>
      <dsp:spPr>
        <a:xfrm>
          <a:off x="1387363" y="375989"/>
          <a:ext cx="2990387" cy="2990387"/>
        </a:xfrm>
        <a:custGeom>
          <a:avLst/>
          <a:gdLst/>
          <a:ahLst/>
          <a:cxnLst/>
          <a:rect l="0" t="0" r="0" b="0"/>
          <a:pathLst>
            <a:path>
              <a:moveTo>
                <a:pt x="2986804" y="1598651"/>
              </a:moveTo>
              <a:arcTo wR="1495193" hR="1495193" stAng="21838061" swAng="135996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04EB78-B2C1-1345-BD6E-182663F77C63}">
      <dsp:nvSpPr>
        <dsp:cNvPr id="0" name=""/>
        <dsp:cNvSpPr/>
      </dsp:nvSpPr>
      <dsp:spPr>
        <a:xfrm>
          <a:off x="3185743" y="2706637"/>
          <a:ext cx="1151333" cy="7483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Action (sent to)</a:t>
          </a:r>
          <a:endParaRPr lang="en-US" sz="1900" kern="1200" dirty="0"/>
        </a:p>
      </dsp:txBody>
      <dsp:txXfrm>
        <a:off x="3222275" y="2743169"/>
        <a:ext cx="1078269" cy="675302"/>
      </dsp:txXfrm>
    </dsp:sp>
    <dsp:sp modelId="{694C91DA-780A-6942-BA47-A264B69C8DE1}">
      <dsp:nvSpPr>
        <dsp:cNvPr id="0" name=""/>
        <dsp:cNvSpPr/>
      </dsp:nvSpPr>
      <dsp:spPr>
        <a:xfrm>
          <a:off x="1387363" y="375989"/>
          <a:ext cx="2990387" cy="2990387"/>
        </a:xfrm>
        <a:custGeom>
          <a:avLst/>
          <a:gdLst/>
          <a:ahLst/>
          <a:cxnLst/>
          <a:rect l="0" t="0" r="0" b="0"/>
          <a:pathLst>
            <a:path>
              <a:moveTo>
                <a:pt x="1678758" y="2979077"/>
              </a:moveTo>
              <a:arcTo wR="1495193" hR="1495193" stAng="4976882" swAng="84623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243B1C-8DEB-EF49-AB28-34EB6FEC1A49}">
      <dsp:nvSpPr>
        <dsp:cNvPr id="0" name=""/>
        <dsp:cNvSpPr/>
      </dsp:nvSpPr>
      <dsp:spPr>
        <a:xfrm>
          <a:off x="1428037" y="2706637"/>
          <a:ext cx="1151333" cy="7483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Reducer (updates)</a:t>
          </a:r>
          <a:endParaRPr lang="en-US" sz="1900" kern="1200" dirty="0"/>
        </a:p>
      </dsp:txBody>
      <dsp:txXfrm>
        <a:off x="1464569" y="2743169"/>
        <a:ext cx="1078269" cy="675302"/>
      </dsp:txXfrm>
    </dsp:sp>
    <dsp:sp modelId="{D4210C73-FB99-0E49-865A-5D2FB47AEF0D}">
      <dsp:nvSpPr>
        <dsp:cNvPr id="0" name=""/>
        <dsp:cNvSpPr/>
      </dsp:nvSpPr>
      <dsp:spPr>
        <a:xfrm>
          <a:off x="1387363" y="375989"/>
          <a:ext cx="2990387" cy="2990387"/>
        </a:xfrm>
        <a:custGeom>
          <a:avLst/>
          <a:gdLst/>
          <a:ahLst/>
          <a:cxnLst/>
          <a:rect l="0" t="0" r="0" b="0"/>
          <a:pathLst>
            <a:path>
              <a:moveTo>
                <a:pt x="158654" y="2165468"/>
              </a:moveTo>
              <a:arcTo wR="1495193" hR="1495193" stAng="9201974" swAng="135996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A46A9D-FDF5-094A-9749-C92D0754B389}">
      <dsp:nvSpPr>
        <dsp:cNvPr id="0" name=""/>
        <dsp:cNvSpPr/>
      </dsp:nvSpPr>
      <dsp:spPr>
        <a:xfrm>
          <a:off x="884876" y="1034959"/>
          <a:ext cx="1151333" cy="7483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Store (contains)</a:t>
          </a:r>
          <a:endParaRPr lang="en-US" sz="1900" kern="1200" dirty="0"/>
        </a:p>
      </dsp:txBody>
      <dsp:txXfrm>
        <a:off x="921408" y="1071491"/>
        <a:ext cx="1078269" cy="675302"/>
      </dsp:txXfrm>
    </dsp:sp>
    <dsp:sp modelId="{D126AE0D-E577-194A-B19B-CC572D20824C}">
      <dsp:nvSpPr>
        <dsp:cNvPr id="0" name=""/>
        <dsp:cNvSpPr/>
      </dsp:nvSpPr>
      <dsp:spPr>
        <a:xfrm>
          <a:off x="1387363" y="375989"/>
          <a:ext cx="2990387" cy="2990387"/>
        </a:xfrm>
        <a:custGeom>
          <a:avLst/>
          <a:gdLst/>
          <a:ahLst/>
          <a:cxnLst/>
          <a:rect l="0" t="0" r="0" b="0"/>
          <a:pathLst>
            <a:path>
              <a:moveTo>
                <a:pt x="359628" y="522519"/>
              </a:moveTo>
              <a:arcTo wR="1495193" hR="1495193" stAng="13234912" swAng="121184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66D1E-05C4-A34E-9A1E-D9B9DD5E87C9}">
      <dsp:nvSpPr>
        <dsp:cNvPr id="0" name=""/>
        <dsp:cNvSpPr/>
      </dsp:nvSpPr>
      <dsp:spPr>
        <a:xfrm>
          <a:off x="8905137" y="2986502"/>
          <a:ext cx="858358" cy="196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101"/>
              </a:lnTo>
              <a:lnTo>
                <a:pt x="858358" y="99101"/>
              </a:lnTo>
              <a:lnTo>
                <a:pt x="858358" y="1966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DFC54-C04C-A64A-8E53-514051055F03}">
      <dsp:nvSpPr>
        <dsp:cNvPr id="0" name=""/>
        <dsp:cNvSpPr/>
      </dsp:nvSpPr>
      <dsp:spPr>
        <a:xfrm>
          <a:off x="8046778" y="2986502"/>
          <a:ext cx="858358" cy="196642"/>
        </a:xfrm>
        <a:custGeom>
          <a:avLst/>
          <a:gdLst/>
          <a:ahLst/>
          <a:cxnLst/>
          <a:rect l="0" t="0" r="0" b="0"/>
          <a:pathLst>
            <a:path>
              <a:moveTo>
                <a:pt x="858358" y="0"/>
              </a:moveTo>
              <a:lnTo>
                <a:pt x="858358" y="99101"/>
              </a:lnTo>
              <a:lnTo>
                <a:pt x="0" y="99101"/>
              </a:lnTo>
              <a:lnTo>
                <a:pt x="0" y="1966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E0E4B4-7596-9041-830A-693F90DE328A}">
      <dsp:nvSpPr>
        <dsp:cNvPr id="0" name=""/>
        <dsp:cNvSpPr/>
      </dsp:nvSpPr>
      <dsp:spPr>
        <a:xfrm>
          <a:off x="6330060" y="2165599"/>
          <a:ext cx="2575076" cy="196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101"/>
              </a:lnTo>
              <a:lnTo>
                <a:pt x="2575076" y="99101"/>
              </a:lnTo>
              <a:lnTo>
                <a:pt x="2575076" y="1966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532746-4A2C-D046-9643-4A2497AC0EC8}">
      <dsp:nvSpPr>
        <dsp:cNvPr id="0" name=""/>
        <dsp:cNvSpPr/>
      </dsp:nvSpPr>
      <dsp:spPr>
        <a:xfrm>
          <a:off x="6330060" y="2165599"/>
          <a:ext cx="858358" cy="196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101"/>
              </a:lnTo>
              <a:lnTo>
                <a:pt x="858358" y="99101"/>
              </a:lnTo>
              <a:lnTo>
                <a:pt x="858358" y="1966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B4AF7-9A22-684A-A91D-5A3029FFE84B}">
      <dsp:nvSpPr>
        <dsp:cNvPr id="0" name=""/>
        <dsp:cNvSpPr/>
      </dsp:nvSpPr>
      <dsp:spPr>
        <a:xfrm>
          <a:off x="5471701" y="2165599"/>
          <a:ext cx="858358" cy="196642"/>
        </a:xfrm>
        <a:custGeom>
          <a:avLst/>
          <a:gdLst/>
          <a:ahLst/>
          <a:cxnLst/>
          <a:rect l="0" t="0" r="0" b="0"/>
          <a:pathLst>
            <a:path>
              <a:moveTo>
                <a:pt x="858358" y="0"/>
              </a:moveTo>
              <a:lnTo>
                <a:pt x="858358" y="99101"/>
              </a:lnTo>
              <a:lnTo>
                <a:pt x="0" y="99101"/>
              </a:lnTo>
              <a:lnTo>
                <a:pt x="0" y="1966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EFCB7C-2980-4F4D-B06E-6A2ECA6DACC6}">
      <dsp:nvSpPr>
        <dsp:cNvPr id="0" name=""/>
        <dsp:cNvSpPr/>
      </dsp:nvSpPr>
      <dsp:spPr>
        <a:xfrm>
          <a:off x="3754983" y="2165599"/>
          <a:ext cx="2575076" cy="196642"/>
        </a:xfrm>
        <a:custGeom>
          <a:avLst/>
          <a:gdLst/>
          <a:ahLst/>
          <a:cxnLst/>
          <a:rect l="0" t="0" r="0" b="0"/>
          <a:pathLst>
            <a:path>
              <a:moveTo>
                <a:pt x="2575076" y="0"/>
              </a:moveTo>
              <a:lnTo>
                <a:pt x="2575076" y="99101"/>
              </a:lnTo>
              <a:lnTo>
                <a:pt x="0" y="99101"/>
              </a:lnTo>
              <a:lnTo>
                <a:pt x="0" y="1966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7D4AD-1817-1745-9E29-07DB13758B33}">
      <dsp:nvSpPr>
        <dsp:cNvPr id="0" name=""/>
        <dsp:cNvSpPr/>
      </dsp:nvSpPr>
      <dsp:spPr>
        <a:xfrm>
          <a:off x="3754983" y="1344695"/>
          <a:ext cx="2575076" cy="196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101"/>
              </a:lnTo>
              <a:lnTo>
                <a:pt x="2575076" y="99101"/>
              </a:lnTo>
              <a:lnTo>
                <a:pt x="2575076" y="19664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E4A13-F933-B94C-8244-D4AC2A41286A}">
      <dsp:nvSpPr>
        <dsp:cNvPr id="0" name=""/>
        <dsp:cNvSpPr/>
      </dsp:nvSpPr>
      <dsp:spPr>
        <a:xfrm>
          <a:off x="1179907" y="2165599"/>
          <a:ext cx="858358" cy="196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101"/>
              </a:lnTo>
              <a:lnTo>
                <a:pt x="858358" y="99101"/>
              </a:lnTo>
              <a:lnTo>
                <a:pt x="858358" y="1966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21B7EE-7280-354B-9650-6E670CDB012B}">
      <dsp:nvSpPr>
        <dsp:cNvPr id="0" name=""/>
        <dsp:cNvSpPr/>
      </dsp:nvSpPr>
      <dsp:spPr>
        <a:xfrm>
          <a:off x="321548" y="2165599"/>
          <a:ext cx="858358" cy="196642"/>
        </a:xfrm>
        <a:custGeom>
          <a:avLst/>
          <a:gdLst/>
          <a:ahLst/>
          <a:cxnLst/>
          <a:rect l="0" t="0" r="0" b="0"/>
          <a:pathLst>
            <a:path>
              <a:moveTo>
                <a:pt x="858358" y="0"/>
              </a:moveTo>
              <a:lnTo>
                <a:pt x="858358" y="99101"/>
              </a:lnTo>
              <a:lnTo>
                <a:pt x="0" y="99101"/>
              </a:lnTo>
              <a:lnTo>
                <a:pt x="0" y="1966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DB9815-4C10-EF4D-8FE1-558B1A818DAA}">
      <dsp:nvSpPr>
        <dsp:cNvPr id="0" name=""/>
        <dsp:cNvSpPr/>
      </dsp:nvSpPr>
      <dsp:spPr>
        <a:xfrm>
          <a:off x="1179907" y="1344695"/>
          <a:ext cx="2575076" cy="196642"/>
        </a:xfrm>
        <a:custGeom>
          <a:avLst/>
          <a:gdLst/>
          <a:ahLst/>
          <a:cxnLst/>
          <a:rect l="0" t="0" r="0" b="0"/>
          <a:pathLst>
            <a:path>
              <a:moveTo>
                <a:pt x="2575076" y="0"/>
              </a:moveTo>
              <a:lnTo>
                <a:pt x="2575076" y="99101"/>
              </a:lnTo>
              <a:lnTo>
                <a:pt x="0" y="99101"/>
              </a:lnTo>
              <a:lnTo>
                <a:pt x="0" y="19664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4D96F-ADFB-ED4B-9794-328891FD535C}">
      <dsp:nvSpPr>
        <dsp:cNvPr id="0" name=""/>
        <dsp:cNvSpPr/>
      </dsp:nvSpPr>
      <dsp:spPr>
        <a:xfrm>
          <a:off x="3442853" y="720434"/>
          <a:ext cx="624261" cy="6242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9B7AFA-DE45-A048-9FB5-DDE51F48904D}">
      <dsp:nvSpPr>
        <dsp:cNvPr id="0" name=""/>
        <dsp:cNvSpPr/>
      </dsp:nvSpPr>
      <dsp:spPr>
        <a:xfrm>
          <a:off x="4067114" y="718874"/>
          <a:ext cx="936391" cy="624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App</a:t>
          </a:r>
        </a:p>
      </dsp:txBody>
      <dsp:txXfrm>
        <a:off x="4067114" y="718874"/>
        <a:ext cx="936391" cy="624261"/>
      </dsp:txXfrm>
    </dsp:sp>
    <dsp:sp modelId="{55729E00-CF11-E74E-90BD-75EBD931E188}">
      <dsp:nvSpPr>
        <dsp:cNvPr id="0" name=""/>
        <dsp:cNvSpPr/>
      </dsp:nvSpPr>
      <dsp:spPr>
        <a:xfrm>
          <a:off x="867776" y="1541338"/>
          <a:ext cx="624261" cy="6242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C3490D-71D5-B849-B32A-37738BE7EB07}">
      <dsp:nvSpPr>
        <dsp:cNvPr id="0" name=""/>
        <dsp:cNvSpPr/>
      </dsp:nvSpPr>
      <dsp:spPr>
        <a:xfrm>
          <a:off x="1492037" y="1539777"/>
          <a:ext cx="936391" cy="624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Header</a:t>
          </a:r>
        </a:p>
      </dsp:txBody>
      <dsp:txXfrm>
        <a:off x="1492037" y="1539777"/>
        <a:ext cx="936391" cy="624261"/>
      </dsp:txXfrm>
    </dsp:sp>
    <dsp:sp modelId="{49B4998E-C559-4D48-98AF-7899833AE917}">
      <dsp:nvSpPr>
        <dsp:cNvPr id="0" name=""/>
        <dsp:cNvSpPr/>
      </dsp:nvSpPr>
      <dsp:spPr>
        <a:xfrm>
          <a:off x="9417" y="2362241"/>
          <a:ext cx="624261" cy="6242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18B5C0-0308-0D40-92DC-70040683E914}">
      <dsp:nvSpPr>
        <dsp:cNvPr id="0" name=""/>
        <dsp:cNvSpPr/>
      </dsp:nvSpPr>
      <dsp:spPr>
        <a:xfrm>
          <a:off x="633678" y="2360680"/>
          <a:ext cx="936391" cy="624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Login</a:t>
          </a:r>
        </a:p>
      </dsp:txBody>
      <dsp:txXfrm>
        <a:off x="633678" y="2360680"/>
        <a:ext cx="936391" cy="624261"/>
      </dsp:txXfrm>
    </dsp:sp>
    <dsp:sp modelId="{52700DF2-7747-0246-BBA7-C8BC31C5A76B}">
      <dsp:nvSpPr>
        <dsp:cNvPr id="0" name=""/>
        <dsp:cNvSpPr/>
      </dsp:nvSpPr>
      <dsp:spPr>
        <a:xfrm>
          <a:off x="1726135" y="2362241"/>
          <a:ext cx="624261" cy="6242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64098B-3AFD-5D4C-AC0A-84809BD1FD00}">
      <dsp:nvSpPr>
        <dsp:cNvPr id="0" name=""/>
        <dsp:cNvSpPr/>
      </dsp:nvSpPr>
      <dsp:spPr>
        <a:xfrm>
          <a:off x="2350396" y="2360680"/>
          <a:ext cx="936391" cy="624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Search</a:t>
          </a:r>
          <a:br>
            <a:rPr lang="en-US" sz="1600" kern="1200" dirty="0" smtClean="0"/>
          </a:br>
          <a:r>
            <a:rPr lang="en-US" sz="1600" kern="1200" dirty="0" smtClean="0"/>
            <a:t>Bar</a:t>
          </a:r>
          <a:endParaRPr lang="en-US" sz="1600" kern="1200" dirty="0"/>
        </a:p>
      </dsp:txBody>
      <dsp:txXfrm>
        <a:off x="2350396" y="2360680"/>
        <a:ext cx="936391" cy="624261"/>
      </dsp:txXfrm>
    </dsp:sp>
    <dsp:sp modelId="{E8CA5CFA-3C7B-E742-ABB1-4287C5EAC14E}">
      <dsp:nvSpPr>
        <dsp:cNvPr id="0" name=""/>
        <dsp:cNvSpPr/>
      </dsp:nvSpPr>
      <dsp:spPr>
        <a:xfrm>
          <a:off x="6017930" y="1541338"/>
          <a:ext cx="624261" cy="6242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DB3099-631B-BE40-B893-4AD86224AA55}">
      <dsp:nvSpPr>
        <dsp:cNvPr id="0" name=""/>
        <dsp:cNvSpPr/>
      </dsp:nvSpPr>
      <dsp:spPr>
        <a:xfrm>
          <a:off x="6642191" y="1539777"/>
          <a:ext cx="936391" cy="624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Entity</a:t>
          </a:r>
        </a:p>
      </dsp:txBody>
      <dsp:txXfrm>
        <a:off x="6642191" y="1539777"/>
        <a:ext cx="936391" cy="624261"/>
      </dsp:txXfrm>
    </dsp:sp>
    <dsp:sp modelId="{D191DEEC-935F-A349-9735-0105C670E3B8}">
      <dsp:nvSpPr>
        <dsp:cNvPr id="0" name=""/>
        <dsp:cNvSpPr/>
      </dsp:nvSpPr>
      <dsp:spPr>
        <a:xfrm>
          <a:off x="3442853" y="2362241"/>
          <a:ext cx="624261" cy="6242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C35351-FAA7-044F-B084-065ACBCB1340}">
      <dsp:nvSpPr>
        <dsp:cNvPr id="0" name=""/>
        <dsp:cNvSpPr/>
      </dsp:nvSpPr>
      <dsp:spPr>
        <a:xfrm>
          <a:off x="4067114" y="2360680"/>
          <a:ext cx="936391" cy="624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Entity Header</a:t>
          </a:r>
        </a:p>
      </dsp:txBody>
      <dsp:txXfrm>
        <a:off x="4067114" y="2360680"/>
        <a:ext cx="936391" cy="624261"/>
      </dsp:txXfrm>
    </dsp:sp>
    <dsp:sp modelId="{A06AFA46-B770-184A-9857-794C4BE2CCBD}">
      <dsp:nvSpPr>
        <dsp:cNvPr id="0" name=""/>
        <dsp:cNvSpPr/>
      </dsp:nvSpPr>
      <dsp:spPr>
        <a:xfrm>
          <a:off x="5159571" y="2362241"/>
          <a:ext cx="624261" cy="6242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D2D98F-0E6E-7641-83C4-A0621870D903}">
      <dsp:nvSpPr>
        <dsp:cNvPr id="0" name=""/>
        <dsp:cNvSpPr/>
      </dsp:nvSpPr>
      <dsp:spPr>
        <a:xfrm>
          <a:off x="5783832" y="2360680"/>
          <a:ext cx="936391" cy="624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Entity Bookmark</a:t>
          </a:r>
        </a:p>
      </dsp:txBody>
      <dsp:txXfrm>
        <a:off x="5783832" y="2360680"/>
        <a:ext cx="936391" cy="624261"/>
      </dsp:txXfrm>
    </dsp:sp>
    <dsp:sp modelId="{0216EC0C-E421-6E45-9BF2-9C4A9A33F16E}">
      <dsp:nvSpPr>
        <dsp:cNvPr id="0" name=""/>
        <dsp:cNvSpPr/>
      </dsp:nvSpPr>
      <dsp:spPr>
        <a:xfrm>
          <a:off x="6876288" y="2362241"/>
          <a:ext cx="624261" cy="6242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B9FD90-22B1-8F44-9B2E-E49AFF614761}">
      <dsp:nvSpPr>
        <dsp:cNvPr id="0" name=""/>
        <dsp:cNvSpPr/>
      </dsp:nvSpPr>
      <dsp:spPr>
        <a:xfrm>
          <a:off x="7500550" y="2360680"/>
          <a:ext cx="936391" cy="624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Entity Rating</a:t>
          </a:r>
        </a:p>
      </dsp:txBody>
      <dsp:txXfrm>
        <a:off x="7500550" y="2360680"/>
        <a:ext cx="936391" cy="624261"/>
      </dsp:txXfrm>
    </dsp:sp>
    <dsp:sp modelId="{747F1A55-F69D-744A-AC33-802E0979447F}">
      <dsp:nvSpPr>
        <dsp:cNvPr id="0" name=""/>
        <dsp:cNvSpPr/>
      </dsp:nvSpPr>
      <dsp:spPr>
        <a:xfrm>
          <a:off x="8593006" y="2362241"/>
          <a:ext cx="624261" cy="6242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CEAF12-E008-1846-9DDF-D7B833F625D4}">
      <dsp:nvSpPr>
        <dsp:cNvPr id="0" name=""/>
        <dsp:cNvSpPr/>
      </dsp:nvSpPr>
      <dsp:spPr>
        <a:xfrm>
          <a:off x="9217267" y="2360680"/>
          <a:ext cx="936391" cy="624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Entity Body</a:t>
          </a:r>
        </a:p>
      </dsp:txBody>
      <dsp:txXfrm>
        <a:off x="9217267" y="2360680"/>
        <a:ext cx="936391" cy="624261"/>
      </dsp:txXfrm>
    </dsp:sp>
    <dsp:sp modelId="{28A33191-7E3A-1B41-BDDF-CA8346586A6D}">
      <dsp:nvSpPr>
        <dsp:cNvPr id="0" name=""/>
        <dsp:cNvSpPr/>
      </dsp:nvSpPr>
      <dsp:spPr>
        <a:xfrm>
          <a:off x="7734647" y="3183144"/>
          <a:ext cx="624261" cy="6242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E59D60-3267-EE40-AE9B-1B8BE8BBFD78}">
      <dsp:nvSpPr>
        <dsp:cNvPr id="0" name=""/>
        <dsp:cNvSpPr/>
      </dsp:nvSpPr>
      <dsp:spPr>
        <a:xfrm>
          <a:off x="8358908" y="3181584"/>
          <a:ext cx="936391" cy="624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Photo</a:t>
          </a:r>
          <a:br>
            <a:rPr lang="en-US" sz="1600" kern="1200" dirty="0" smtClean="0"/>
          </a:br>
          <a:r>
            <a:rPr lang="en-US" sz="1600" kern="1200" dirty="0" smtClean="0"/>
            <a:t>Gallery</a:t>
          </a:r>
          <a:endParaRPr lang="en-US" sz="1600" kern="1200" dirty="0"/>
        </a:p>
      </dsp:txBody>
      <dsp:txXfrm>
        <a:off x="8358908" y="3181584"/>
        <a:ext cx="936391" cy="624261"/>
      </dsp:txXfrm>
    </dsp:sp>
    <dsp:sp modelId="{8483AC9F-25A1-0144-84F0-FEA17E93118F}">
      <dsp:nvSpPr>
        <dsp:cNvPr id="0" name=""/>
        <dsp:cNvSpPr/>
      </dsp:nvSpPr>
      <dsp:spPr>
        <a:xfrm>
          <a:off x="9451365" y="3183144"/>
          <a:ext cx="624261" cy="6242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B94D46-1612-A345-9FE5-9DAED07069C0}">
      <dsp:nvSpPr>
        <dsp:cNvPr id="0" name=""/>
        <dsp:cNvSpPr/>
      </dsp:nvSpPr>
      <dsp:spPr>
        <a:xfrm>
          <a:off x="10075626" y="3181584"/>
          <a:ext cx="936391" cy="624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ReviewList</a:t>
          </a:r>
        </a:p>
      </dsp:txBody>
      <dsp:txXfrm>
        <a:off x="10075626" y="3181584"/>
        <a:ext cx="936391" cy="6242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66D1E-05C4-A34E-9A1E-D9B9DD5E87C9}">
      <dsp:nvSpPr>
        <dsp:cNvPr id="0" name=""/>
        <dsp:cNvSpPr/>
      </dsp:nvSpPr>
      <dsp:spPr>
        <a:xfrm>
          <a:off x="7215367" y="1732984"/>
          <a:ext cx="647522" cy="148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759"/>
              </a:lnTo>
              <a:lnTo>
                <a:pt x="647522" y="74759"/>
              </a:lnTo>
              <a:lnTo>
                <a:pt x="647522" y="1483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DFC54-C04C-A64A-8E53-514051055F03}">
      <dsp:nvSpPr>
        <dsp:cNvPr id="0" name=""/>
        <dsp:cNvSpPr/>
      </dsp:nvSpPr>
      <dsp:spPr>
        <a:xfrm>
          <a:off x="6567845" y="1732984"/>
          <a:ext cx="647522" cy="148341"/>
        </a:xfrm>
        <a:custGeom>
          <a:avLst/>
          <a:gdLst/>
          <a:ahLst/>
          <a:cxnLst/>
          <a:rect l="0" t="0" r="0" b="0"/>
          <a:pathLst>
            <a:path>
              <a:moveTo>
                <a:pt x="647522" y="0"/>
              </a:moveTo>
              <a:lnTo>
                <a:pt x="647522" y="74759"/>
              </a:lnTo>
              <a:lnTo>
                <a:pt x="0" y="74759"/>
              </a:lnTo>
              <a:lnTo>
                <a:pt x="0" y="1483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E0E4B4-7596-9041-830A-693F90DE328A}">
      <dsp:nvSpPr>
        <dsp:cNvPr id="0" name=""/>
        <dsp:cNvSpPr/>
      </dsp:nvSpPr>
      <dsp:spPr>
        <a:xfrm>
          <a:off x="5272799" y="1113717"/>
          <a:ext cx="1942568" cy="148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759"/>
              </a:lnTo>
              <a:lnTo>
                <a:pt x="1942568" y="74759"/>
              </a:lnTo>
              <a:lnTo>
                <a:pt x="1942568" y="1483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532746-4A2C-D046-9643-4A2497AC0EC8}">
      <dsp:nvSpPr>
        <dsp:cNvPr id="0" name=""/>
        <dsp:cNvSpPr/>
      </dsp:nvSpPr>
      <dsp:spPr>
        <a:xfrm>
          <a:off x="5272799" y="1113717"/>
          <a:ext cx="647522" cy="148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759"/>
              </a:lnTo>
              <a:lnTo>
                <a:pt x="647522" y="74759"/>
              </a:lnTo>
              <a:lnTo>
                <a:pt x="647522" y="1483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B4AF7-9A22-684A-A91D-5A3029FFE84B}">
      <dsp:nvSpPr>
        <dsp:cNvPr id="0" name=""/>
        <dsp:cNvSpPr/>
      </dsp:nvSpPr>
      <dsp:spPr>
        <a:xfrm>
          <a:off x="4625276" y="1113717"/>
          <a:ext cx="647522" cy="148341"/>
        </a:xfrm>
        <a:custGeom>
          <a:avLst/>
          <a:gdLst/>
          <a:ahLst/>
          <a:cxnLst/>
          <a:rect l="0" t="0" r="0" b="0"/>
          <a:pathLst>
            <a:path>
              <a:moveTo>
                <a:pt x="647522" y="0"/>
              </a:moveTo>
              <a:lnTo>
                <a:pt x="647522" y="74759"/>
              </a:lnTo>
              <a:lnTo>
                <a:pt x="0" y="74759"/>
              </a:lnTo>
              <a:lnTo>
                <a:pt x="0" y="1483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EFCB7C-2980-4F4D-B06E-6A2ECA6DACC6}">
      <dsp:nvSpPr>
        <dsp:cNvPr id="0" name=""/>
        <dsp:cNvSpPr/>
      </dsp:nvSpPr>
      <dsp:spPr>
        <a:xfrm>
          <a:off x="3330231" y="1113717"/>
          <a:ext cx="1942568" cy="148341"/>
        </a:xfrm>
        <a:custGeom>
          <a:avLst/>
          <a:gdLst/>
          <a:ahLst/>
          <a:cxnLst/>
          <a:rect l="0" t="0" r="0" b="0"/>
          <a:pathLst>
            <a:path>
              <a:moveTo>
                <a:pt x="1942568" y="0"/>
              </a:moveTo>
              <a:lnTo>
                <a:pt x="1942568" y="74759"/>
              </a:lnTo>
              <a:lnTo>
                <a:pt x="0" y="74759"/>
              </a:lnTo>
              <a:lnTo>
                <a:pt x="0" y="1483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7D4AD-1817-1745-9E29-07DB13758B33}">
      <dsp:nvSpPr>
        <dsp:cNvPr id="0" name=""/>
        <dsp:cNvSpPr/>
      </dsp:nvSpPr>
      <dsp:spPr>
        <a:xfrm>
          <a:off x="3330231" y="494450"/>
          <a:ext cx="1942568" cy="148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759"/>
              </a:lnTo>
              <a:lnTo>
                <a:pt x="1942568" y="74759"/>
              </a:lnTo>
              <a:lnTo>
                <a:pt x="1942568" y="14834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E4A13-F933-B94C-8244-D4AC2A41286A}">
      <dsp:nvSpPr>
        <dsp:cNvPr id="0" name=""/>
        <dsp:cNvSpPr/>
      </dsp:nvSpPr>
      <dsp:spPr>
        <a:xfrm>
          <a:off x="1387662" y="1113717"/>
          <a:ext cx="647522" cy="148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759"/>
              </a:lnTo>
              <a:lnTo>
                <a:pt x="647522" y="74759"/>
              </a:lnTo>
              <a:lnTo>
                <a:pt x="647522" y="1483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21B7EE-7280-354B-9650-6E670CDB012B}">
      <dsp:nvSpPr>
        <dsp:cNvPr id="0" name=""/>
        <dsp:cNvSpPr/>
      </dsp:nvSpPr>
      <dsp:spPr>
        <a:xfrm>
          <a:off x="740139" y="1113717"/>
          <a:ext cx="647522" cy="148341"/>
        </a:xfrm>
        <a:custGeom>
          <a:avLst/>
          <a:gdLst/>
          <a:ahLst/>
          <a:cxnLst/>
          <a:rect l="0" t="0" r="0" b="0"/>
          <a:pathLst>
            <a:path>
              <a:moveTo>
                <a:pt x="647522" y="0"/>
              </a:moveTo>
              <a:lnTo>
                <a:pt x="647522" y="74759"/>
              </a:lnTo>
              <a:lnTo>
                <a:pt x="0" y="74759"/>
              </a:lnTo>
              <a:lnTo>
                <a:pt x="0" y="1483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DB9815-4C10-EF4D-8FE1-558B1A818DAA}">
      <dsp:nvSpPr>
        <dsp:cNvPr id="0" name=""/>
        <dsp:cNvSpPr/>
      </dsp:nvSpPr>
      <dsp:spPr>
        <a:xfrm>
          <a:off x="1387662" y="494450"/>
          <a:ext cx="1942568" cy="148341"/>
        </a:xfrm>
        <a:custGeom>
          <a:avLst/>
          <a:gdLst/>
          <a:ahLst/>
          <a:cxnLst/>
          <a:rect l="0" t="0" r="0" b="0"/>
          <a:pathLst>
            <a:path>
              <a:moveTo>
                <a:pt x="1942568" y="0"/>
              </a:moveTo>
              <a:lnTo>
                <a:pt x="1942568" y="74759"/>
              </a:lnTo>
              <a:lnTo>
                <a:pt x="0" y="74759"/>
              </a:lnTo>
              <a:lnTo>
                <a:pt x="0" y="14834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4D96F-ADFB-ED4B-9794-328891FD535C}">
      <dsp:nvSpPr>
        <dsp:cNvPr id="0" name=""/>
        <dsp:cNvSpPr/>
      </dsp:nvSpPr>
      <dsp:spPr>
        <a:xfrm>
          <a:off x="3094768" y="23524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9B7AFA-DE45-A048-9FB5-DDE51F48904D}">
      <dsp:nvSpPr>
        <dsp:cNvPr id="0" name=""/>
        <dsp:cNvSpPr/>
      </dsp:nvSpPr>
      <dsp:spPr>
        <a:xfrm>
          <a:off x="3565693" y="22347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App</a:t>
          </a:r>
        </a:p>
      </dsp:txBody>
      <dsp:txXfrm>
        <a:off x="3565693" y="22347"/>
        <a:ext cx="706388" cy="470925"/>
      </dsp:txXfrm>
    </dsp:sp>
    <dsp:sp modelId="{55729E00-CF11-E74E-90BD-75EBD931E188}">
      <dsp:nvSpPr>
        <dsp:cNvPr id="0" name=""/>
        <dsp:cNvSpPr/>
      </dsp:nvSpPr>
      <dsp:spPr>
        <a:xfrm>
          <a:off x="1152199" y="642791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C3490D-71D5-B849-B32A-37738BE7EB07}">
      <dsp:nvSpPr>
        <dsp:cNvPr id="0" name=""/>
        <dsp:cNvSpPr/>
      </dsp:nvSpPr>
      <dsp:spPr>
        <a:xfrm>
          <a:off x="1623125" y="641614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Header</a:t>
          </a:r>
        </a:p>
      </dsp:txBody>
      <dsp:txXfrm>
        <a:off x="1623125" y="641614"/>
        <a:ext cx="706388" cy="470925"/>
      </dsp:txXfrm>
    </dsp:sp>
    <dsp:sp modelId="{49B4998E-C559-4D48-98AF-7899833AE917}">
      <dsp:nvSpPr>
        <dsp:cNvPr id="0" name=""/>
        <dsp:cNvSpPr/>
      </dsp:nvSpPr>
      <dsp:spPr>
        <a:xfrm>
          <a:off x="504676" y="1262058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18B5C0-0308-0D40-92DC-70040683E914}">
      <dsp:nvSpPr>
        <dsp:cNvPr id="0" name=""/>
        <dsp:cNvSpPr/>
      </dsp:nvSpPr>
      <dsp:spPr>
        <a:xfrm>
          <a:off x="975602" y="1260881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Login</a:t>
          </a:r>
        </a:p>
      </dsp:txBody>
      <dsp:txXfrm>
        <a:off x="975602" y="1260881"/>
        <a:ext cx="706388" cy="470925"/>
      </dsp:txXfrm>
    </dsp:sp>
    <dsp:sp modelId="{52700DF2-7747-0246-BBA7-C8BC31C5A76B}">
      <dsp:nvSpPr>
        <dsp:cNvPr id="0" name=""/>
        <dsp:cNvSpPr/>
      </dsp:nvSpPr>
      <dsp:spPr>
        <a:xfrm>
          <a:off x="1799722" y="1262058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64098B-3AFD-5D4C-AC0A-84809BD1FD00}">
      <dsp:nvSpPr>
        <dsp:cNvPr id="0" name=""/>
        <dsp:cNvSpPr/>
      </dsp:nvSpPr>
      <dsp:spPr>
        <a:xfrm>
          <a:off x="2270648" y="1260881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SearchBar</a:t>
          </a:r>
        </a:p>
      </dsp:txBody>
      <dsp:txXfrm>
        <a:off x="2270648" y="1260881"/>
        <a:ext cx="706388" cy="470925"/>
      </dsp:txXfrm>
    </dsp:sp>
    <dsp:sp modelId="{E8CA5CFA-3C7B-E742-ABB1-4287C5EAC14E}">
      <dsp:nvSpPr>
        <dsp:cNvPr id="0" name=""/>
        <dsp:cNvSpPr/>
      </dsp:nvSpPr>
      <dsp:spPr>
        <a:xfrm>
          <a:off x="5037336" y="642791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DB3099-631B-BE40-B893-4AD86224AA55}">
      <dsp:nvSpPr>
        <dsp:cNvPr id="0" name=""/>
        <dsp:cNvSpPr/>
      </dsp:nvSpPr>
      <dsp:spPr>
        <a:xfrm>
          <a:off x="5508262" y="641614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Entity</a:t>
          </a:r>
        </a:p>
      </dsp:txBody>
      <dsp:txXfrm>
        <a:off x="5508262" y="641614"/>
        <a:ext cx="706388" cy="470925"/>
      </dsp:txXfrm>
    </dsp:sp>
    <dsp:sp modelId="{D191DEEC-935F-A349-9735-0105C670E3B8}">
      <dsp:nvSpPr>
        <dsp:cNvPr id="0" name=""/>
        <dsp:cNvSpPr/>
      </dsp:nvSpPr>
      <dsp:spPr>
        <a:xfrm>
          <a:off x="3094768" y="1262058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C35351-FAA7-044F-B084-065ACBCB1340}">
      <dsp:nvSpPr>
        <dsp:cNvPr id="0" name=""/>
        <dsp:cNvSpPr/>
      </dsp:nvSpPr>
      <dsp:spPr>
        <a:xfrm>
          <a:off x="3565693" y="1260881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Entity Header</a:t>
          </a:r>
        </a:p>
      </dsp:txBody>
      <dsp:txXfrm>
        <a:off x="3565693" y="1260881"/>
        <a:ext cx="706388" cy="470925"/>
      </dsp:txXfrm>
    </dsp:sp>
    <dsp:sp modelId="{A06AFA46-B770-184A-9857-794C4BE2CCBD}">
      <dsp:nvSpPr>
        <dsp:cNvPr id="0" name=""/>
        <dsp:cNvSpPr/>
      </dsp:nvSpPr>
      <dsp:spPr>
        <a:xfrm>
          <a:off x="4389813" y="1262058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D2D98F-0E6E-7641-83C4-A0621870D903}">
      <dsp:nvSpPr>
        <dsp:cNvPr id="0" name=""/>
        <dsp:cNvSpPr/>
      </dsp:nvSpPr>
      <dsp:spPr>
        <a:xfrm>
          <a:off x="4860739" y="1260881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Entity Bookmark</a:t>
          </a:r>
        </a:p>
      </dsp:txBody>
      <dsp:txXfrm>
        <a:off x="4860739" y="1260881"/>
        <a:ext cx="706388" cy="470925"/>
      </dsp:txXfrm>
    </dsp:sp>
    <dsp:sp modelId="{0216EC0C-E421-6E45-9BF2-9C4A9A33F16E}">
      <dsp:nvSpPr>
        <dsp:cNvPr id="0" name=""/>
        <dsp:cNvSpPr/>
      </dsp:nvSpPr>
      <dsp:spPr>
        <a:xfrm>
          <a:off x="5684859" y="1262058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B9FD90-22B1-8F44-9B2E-E49AFF614761}">
      <dsp:nvSpPr>
        <dsp:cNvPr id="0" name=""/>
        <dsp:cNvSpPr/>
      </dsp:nvSpPr>
      <dsp:spPr>
        <a:xfrm>
          <a:off x="6155785" y="1260881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Entity Rating</a:t>
          </a:r>
        </a:p>
      </dsp:txBody>
      <dsp:txXfrm>
        <a:off x="6155785" y="1260881"/>
        <a:ext cx="706388" cy="470925"/>
      </dsp:txXfrm>
    </dsp:sp>
    <dsp:sp modelId="{747F1A55-F69D-744A-AC33-802E0979447F}">
      <dsp:nvSpPr>
        <dsp:cNvPr id="0" name=""/>
        <dsp:cNvSpPr/>
      </dsp:nvSpPr>
      <dsp:spPr>
        <a:xfrm>
          <a:off x="6979905" y="1262058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CEAF12-E008-1846-9DDF-D7B833F625D4}">
      <dsp:nvSpPr>
        <dsp:cNvPr id="0" name=""/>
        <dsp:cNvSpPr/>
      </dsp:nvSpPr>
      <dsp:spPr>
        <a:xfrm>
          <a:off x="7450830" y="1260881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Entity Body</a:t>
          </a:r>
        </a:p>
      </dsp:txBody>
      <dsp:txXfrm>
        <a:off x="7450830" y="1260881"/>
        <a:ext cx="706388" cy="470925"/>
      </dsp:txXfrm>
    </dsp:sp>
    <dsp:sp modelId="{28A33191-7E3A-1B41-BDDF-CA8346586A6D}">
      <dsp:nvSpPr>
        <dsp:cNvPr id="0" name=""/>
        <dsp:cNvSpPr/>
      </dsp:nvSpPr>
      <dsp:spPr>
        <a:xfrm>
          <a:off x="6332382" y="1881326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E59D60-3267-EE40-AE9B-1B8BE8BBFD78}">
      <dsp:nvSpPr>
        <dsp:cNvPr id="0" name=""/>
        <dsp:cNvSpPr/>
      </dsp:nvSpPr>
      <dsp:spPr>
        <a:xfrm>
          <a:off x="6803307" y="1880148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PhotoGallery</a:t>
          </a:r>
          <a:endParaRPr lang="en-US" sz="1000" kern="1200" dirty="0"/>
        </a:p>
      </dsp:txBody>
      <dsp:txXfrm>
        <a:off x="6803307" y="1880148"/>
        <a:ext cx="706388" cy="470925"/>
      </dsp:txXfrm>
    </dsp:sp>
    <dsp:sp modelId="{8483AC9F-25A1-0144-84F0-FEA17E93118F}">
      <dsp:nvSpPr>
        <dsp:cNvPr id="0" name=""/>
        <dsp:cNvSpPr/>
      </dsp:nvSpPr>
      <dsp:spPr>
        <a:xfrm>
          <a:off x="7627427" y="1881326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B94D46-1612-A345-9FE5-9DAED07069C0}">
      <dsp:nvSpPr>
        <dsp:cNvPr id="0" name=""/>
        <dsp:cNvSpPr/>
      </dsp:nvSpPr>
      <dsp:spPr>
        <a:xfrm>
          <a:off x="8098353" y="1880148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ReviewList</a:t>
          </a:r>
        </a:p>
      </dsp:txBody>
      <dsp:txXfrm>
        <a:off x="8098353" y="1880148"/>
        <a:ext cx="706388" cy="4709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98971-17F5-9340-BF30-C46542ED44E4}">
      <dsp:nvSpPr>
        <dsp:cNvPr id="0" name=""/>
        <dsp:cNvSpPr/>
      </dsp:nvSpPr>
      <dsp:spPr>
        <a:xfrm>
          <a:off x="0" y="1468198"/>
          <a:ext cx="2552525" cy="2986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DB</a:t>
          </a:r>
          <a:endParaRPr lang="en-US" sz="1100" kern="1200" dirty="0"/>
        </a:p>
      </dsp:txBody>
      <dsp:txXfrm>
        <a:off x="0" y="1468198"/>
        <a:ext cx="765757" cy="298642"/>
      </dsp:txXfrm>
    </dsp:sp>
    <dsp:sp modelId="{F85A92EB-ECE5-614C-893F-4F5794FCF472}">
      <dsp:nvSpPr>
        <dsp:cNvPr id="0" name=""/>
        <dsp:cNvSpPr/>
      </dsp:nvSpPr>
      <dsp:spPr>
        <a:xfrm>
          <a:off x="0" y="1105326"/>
          <a:ext cx="2552525" cy="2986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ORM</a:t>
          </a:r>
          <a:endParaRPr lang="en-US" sz="1100" kern="1200" dirty="0"/>
        </a:p>
      </dsp:txBody>
      <dsp:txXfrm>
        <a:off x="0" y="1105326"/>
        <a:ext cx="765757" cy="298642"/>
      </dsp:txXfrm>
    </dsp:sp>
    <dsp:sp modelId="{1918F300-5F4B-CC42-A928-F64ACA84934A}">
      <dsp:nvSpPr>
        <dsp:cNvPr id="0" name=""/>
        <dsp:cNvSpPr/>
      </dsp:nvSpPr>
      <dsp:spPr>
        <a:xfrm>
          <a:off x="0" y="742455"/>
          <a:ext cx="2552525" cy="2986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API</a:t>
          </a:r>
          <a:endParaRPr lang="en-US" sz="1100" kern="1200" dirty="0"/>
        </a:p>
      </dsp:txBody>
      <dsp:txXfrm>
        <a:off x="0" y="742455"/>
        <a:ext cx="765757" cy="298642"/>
      </dsp:txXfrm>
    </dsp:sp>
    <dsp:sp modelId="{F7C6D837-E5A9-1241-A4ED-31D3CED7CE08}">
      <dsp:nvSpPr>
        <dsp:cNvPr id="0" name=""/>
        <dsp:cNvSpPr/>
      </dsp:nvSpPr>
      <dsp:spPr>
        <a:xfrm>
          <a:off x="0" y="379583"/>
          <a:ext cx="2552525" cy="2986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Router</a:t>
          </a:r>
          <a:endParaRPr lang="en-US" sz="1100" kern="1200" dirty="0"/>
        </a:p>
      </dsp:txBody>
      <dsp:txXfrm>
        <a:off x="0" y="379583"/>
        <a:ext cx="765757" cy="298642"/>
      </dsp:txXfrm>
    </dsp:sp>
    <dsp:sp modelId="{23B1F9AB-E46D-BE46-BC75-58F087FCA304}">
      <dsp:nvSpPr>
        <dsp:cNvPr id="0" name=""/>
        <dsp:cNvSpPr/>
      </dsp:nvSpPr>
      <dsp:spPr>
        <a:xfrm>
          <a:off x="0" y="14501"/>
          <a:ext cx="2552525" cy="2986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Express</a:t>
          </a:r>
          <a:endParaRPr lang="en-US" sz="1100" kern="1200" dirty="0"/>
        </a:p>
      </dsp:txBody>
      <dsp:txXfrm>
        <a:off x="0" y="14501"/>
        <a:ext cx="765757" cy="298642"/>
      </dsp:txXfrm>
    </dsp:sp>
    <dsp:sp modelId="{60357FF5-6FC4-AD4F-B61D-86A33570DA7D}">
      <dsp:nvSpPr>
        <dsp:cNvPr id="0" name=""/>
        <dsp:cNvSpPr/>
      </dsp:nvSpPr>
      <dsp:spPr>
        <a:xfrm>
          <a:off x="1549316" y="48826"/>
          <a:ext cx="481714" cy="32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app</a:t>
          </a:r>
          <a:endParaRPr lang="en-US" sz="1400" kern="1200" dirty="0"/>
        </a:p>
      </dsp:txBody>
      <dsp:txXfrm>
        <a:off x="1558722" y="58232"/>
        <a:ext cx="462902" cy="302331"/>
      </dsp:txXfrm>
    </dsp:sp>
    <dsp:sp modelId="{DC0A0E6F-1A6B-1445-91B8-BD3A5139FD41}">
      <dsp:nvSpPr>
        <dsp:cNvPr id="0" name=""/>
        <dsp:cNvSpPr/>
      </dsp:nvSpPr>
      <dsp:spPr>
        <a:xfrm>
          <a:off x="1320502" y="369969"/>
          <a:ext cx="469671" cy="128457"/>
        </a:xfrm>
        <a:custGeom>
          <a:avLst/>
          <a:gdLst/>
          <a:ahLst/>
          <a:cxnLst/>
          <a:rect l="0" t="0" r="0" b="0"/>
          <a:pathLst>
            <a:path>
              <a:moveTo>
                <a:pt x="469671" y="0"/>
              </a:moveTo>
              <a:lnTo>
                <a:pt x="469671" y="64228"/>
              </a:lnTo>
              <a:lnTo>
                <a:pt x="0" y="64228"/>
              </a:lnTo>
              <a:lnTo>
                <a:pt x="0" y="12845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F644AE-FF45-D24A-B143-9F70011376AD}">
      <dsp:nvSpPr>
        <dsp:cNvPr id="0" name=""/>
        <dsp:cNvSpPr/>
      </dsp:nvSpPr>
      <dsp:spPr>
        <a:xfrm>
          <a:off x="1079644" y="498426"/>
          <a:ext cx="481714" cy="32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Route1</a:t>
          </a:r>
          <a:endParaRPr lang="en-US" sz="1800" kern="1200" dirty="0"/>
        </a:p>
      </dsp:txBody>
      <dsp:txXfrm>
        <a:off x="1089050" y="507832"/>
        <a:ext cx="462902" cy="302331"/>
      </dsp:txXfrm>
    </dsp:sp>
    <dsp:sp modelId="{FD4810EC-15F4-7443-A4DE-581225C7DCD9}">
      <dsp:nvSpPr>
        <dsp:cNvPr id="0" name=""/>
        <dsp:cNvSpPr/>
      </dsp:nvSpPr>
      <dsp:spPr>
        <a:xfrm>
          <a:off x="1007387" y="819569"/>
          <a:ext cx="313114" cy="128457"/>
        </a:xfrm>
        <a:custGeom>
          <a:avLst/>
          <a:gdLst/>
          <a:ahLst/>
          <a:cxnLst/>
          <a:rect l="0" t="0" r="0" b="0"/>
          <a:pathLst>
            <a:path>
              <a:moveTo>
                <a:pt x="313114" y="0"/>
              </a:moveTo>
              <a:lnTo>
                <a:pt x="313114" y="64228"/>
              </a:lnTo>
              <a:lnTo>
                <a:pt x="0" y="64228"/>
              </a:lnTo>
              <a:lnTo>
                <a:pt x="0" y="12845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DB669-563B-894F-BDC9-5D359B9E2665}">
      <dsp:nvSpPr>
        <dsp:cNvPr id="0" name=""/>
        <dsp:cNvSpPr/>
      </dsp:nvSpPr>
      <dsp:spPr>
        <a:xfrm>
          <a:off x="766530" y="948026"/>
          <a:ext cx="481714" cy="32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API1</a:t>
          </a:r>
          <a:endParaRPr lang="en-US" sz="2000" kern="1200" dirty="0"/>
        </a:p>
      </dsp:txBody>
      <dsp:txXfrm>
        <a:off x="775936" y="957432"/>
        <a:ext cx="462902" cy="302331"/>
      </dsp:txXfrm>
    </dsp:sp>
    <dsp:sp modelId="{0F93EFEF-75E1-7541-80F6-6FD8BD71017A}">
      <dsp:nvSpPr>
        <dsp:cNvPr id="0" name=""/>
        <dsp:cNvSpPr/>
      </dsp:nvSpPr>
      <dsp:spPr>
        <a:xfrm>
          <a:off x="961667" y="1269169"/>
          <a:ext cx="91440" cy="1284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45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908C6-6030-2A44-A554-A881941E939E}">
      <dsp:nvSpPr>
        <dsp:cNvPr id="0" name=""/>
        <dsp:cNvSpPr/>
      </dsp:nvSpPr>
      <dsp:spPr>
        <a:xfrm>
          <a:off x="766530" y="1397626"/>
          <a:ext cx="481714" cy="32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query1</a:t>
          </a:r>
          <a:endParaRPr lang="en-US" sz="1800" kern="1200" dirty="0"/>
        </a:p>
      </dsp:txBody>
      <dsp:txXfrm>
        <a:off x="775936" y="1407032"/>
        <a:ext cx="462902" cy="302331"/>
      </dsp:txXfrm>
    </dsp:sp>
    <dsp:sp modelId="{5CF07396-D3F9-AA41-8E32-E44705DDEBB4}">
      <dsp:nvSpPr>
        <dsp:cNvPr id="0" name=""/>
        <dsp:cNvSpPr/>
      </dsp:nvSpPr>
      <dsp:spPr>
        <a:xfrm>
          <a:off x="1320502" y="819569"/>
          <a:ext cx="313114" cy="128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228"/>
              </a:lnTo>
              <a:lnTo>
                <a:pt x="313114" y="64228"/>
              </a:lnTo>
              <a:lnTo>
                <a:pt x="313114" y="12845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ADE3A6-AC40-7E46-AE07-7074C02CA8D4}">
      <dsp:nvSpPr>
        <dsp:cNvPr id="0" name=""/>
        <dsp:cNvSpPr/>
      </dsp:nvSpPr>
      <dsp:spPr>
        <a:xfrm>
          <a:off x="1392759" y="948026"/>
          <a:ext cx="481714" cy="32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API2</a:t>
          </a:r>
          <a:endParaRPr lang="en-US" sz="1800" kern="1200" dirty="0"/>
        </a:p>
      </dsp:txBody>
      <dsp:txXfrm>
        <a:off x="1402165" y="957432"/>
        <a:ext cx="462902" cy="302331"/>
      </dsp:txXfrm>
    </dsp:sp>
    <dsp:sp modelId="{73FA8DCC-4D5F-4749-AC81-A0D43A5137C1}">
      <dsp:nvSpPr>
        <dsp:cNvPr id="0" name=""/>
        <dsp:cNvSpPr/>
      </dsp:nvSpPr>
      <dsp:spPr>
        <a:xfrm>
          <a:off x="1790173" y="369969"/>
          <a:ext cx="469671" cy="128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228"/>
              </a:lnTo>
              <a:lnTo>
                <a:pt x="469671" y="64228"/>
              </a:lnTo>
              <a:lnTo>
                <a:pt x="469671" y="12845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9F46AA-434F-0648-A603-32F714667296}">
      <dsp:nvSpPr>
        <dsp:cNvPr id="0" name=""/>
        <dsp:cNvSpPr/>
      </dsp:nvSpPr>
      <dsp:spPr>
        <a:xfrm>
          <a:off x="2018988" y="498426"/>
          <a:ext cx="481714" cy="32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Route2</a:t>
          </a:r>
          <a:endParaRPr lang="en-US" sz="1200" kern="1200" dirty="0"/>
        </a:p>
      </dsp:txBody>
      <dsp:txXfrm>
        <a:off x="2028394" y="507832"/>
        <a:ext cx="462902" cy="302331"/>
      </dsp:txXfrm>
    </dsp:sp>
    <dsp:sp modelId="{4BCA2839-751E-9041-8F51-79E84AE2C5C0}">
      <dsp:nvSpPr>
        <dsp:cNvPr id="0" name=""/>
        <dsp:cNvSpPr/>
      </dsp:nvSpPr>
      <dsp:spPr>
        <a:xfrm>
          <a:off x="2214125" y="819569"/>
          <a:ext cx="91440" cy="1284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45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2780E-7CF6-2444-B11C-38D4E77BFC99}">
      <dsp:nvSpPr>
        <dsp:cNvPr id="0" name=""/>
        <dsp:cNvSpPr/>
      </dsp:nvSpPr>
      <dsp:spPr>
        <a:xfrm>
          <a:off x="2018988" y="948026"/>
          <a:ext cx="481714" cy="32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API3</a:t>
          </a:r>
          <a:endParaRPr lang="en-US" sz="1400" kern="1200" dirty="0"/>
        </a:p>
      </dsp:txBody>
      <dsp:txXfrm>
        <a:off x="2028394" y="957432"/>
        <a:ext cx="462902" cy="302331"/>
      </dsp:txXfrm>
    </dsp:sp>
    <dsp:sp modelId="{44B93369-3A6D-4C4C-AD12-1957F5BCB541}">
      <dsp:nvSpPr>
        <dsp:cNvPr id="0" name=""/>
        <dsp:cNvSpPr/>
      </dsp:nvSpPr>
      <dsp:spPr>
        <a:xfrm>
          <a:off x="2214125" y="1269169"/>
          <a:ext cx="91440" cy="1284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45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4D65D2-DA99-5040-A936-A55D30150760}">
      <dsp:nvSpPr>
        <dsp:cNvPr id="0" name=""/>
        <dsp:cNvSpPr/>
      </dsp:nvSpPr>
      <dsp:spPr>
        <a:xfrm>
          <a:off x="2018988" y="1397626"/>
          <a:ext cx="481714" cy="32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query2</a:t>
          </a:r>
          <a:endParaRPr lang="en-US" sz="1200" kern="1200" dirty="0"/>
        </a:p>
      </dsp:txBody>
      <dsp:txXfrm>
        <a:off x="2028394" y="1407032"/>
        <a:ext cx="462902" cy="3023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9EF45-4107-834B-BEBB-152A9592D187}">
      <dsp:nvSpPr>
        <dsp:cNvPr id="0" name=""/>
        <dsp:cNvSpPr/>
      </dsp:nvSpPr>
      <dsp:spPr>
        <a:xfrm>
          <a:off x="4855" y="784271"/>
          <a:ext cx="2122739" cy="1631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getInputs</a:t>
          </a:r>
        </a:p>
      </dsp:txBody>
      <dsp:txXfrm>
        <a:off x="52650" y="832066"/>
        <a:ext cx="2027149" cy="1536266"/>
      </dsp:txXfrm>
    </dsp:sp>
    <dsp:sp modelId="{054DEE06-394C-6147-998F-F951FCA6FD60}">
      <dsp:nvSpPr>
        <dsp:cNvPr id="0" name=""/>
        <dsp:cNvSpPr/>
      </dsp:nvSpPr>
      <dsp:spPr>
        <a:xfrm>
          <a:off x="2339868" y="1336980"/>
          <a:ext cx="450020" cy="5264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339868" y="1442268"/>
        <a:ext cx="315014" cy="315863"/>
      </dsp:txXfrm>
    </dsp:sp>
    <dsp:sp modelId="{61D10716-ABB1-EB49-B01C-3A3A11D3C7EE}">
      <dsp:nvSpPr>
        <dsp:cNvPr id="0" name=""/>
        <dsp:cNvSpPr/>
      </dsp:nvSpPr>
      <dsp:spPr>
        <a:xfrm>
          <a:off x="2976690" y="784271"/>
          <a:ext cx="2122739" cy="1631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/>
            <a:t>copySkeleton</a:t>
          </a:r>
          <a:endParaRPr lang="en-US" sz="24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/>
            <a:t>copyFiles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/>
            <a:t>injectClientCode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/>
            <a:t>injectServerCode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/>
            <a:t>updateSchema</a:t>
          </a:r>
          <a:endParaRPr lang="en-US" sz="1600" kern="1200" dirty="0"/>
        </a:p>
      </dsp:txBody>
      <dsp:txXfrm>
        <a:off x="3024485" y="832066"/>
        <a:ext cx="2027149" cy="1536266"/>
      </dsp:txXfrm>
    </dsp:sp>
    <dsp:sp modelId="{82327305-4C5B-1446-BC28-E2C810D7A581}">
      <dsp:nvSpPr>
        <dsp:cNvPr id="0" name=""/>
        <dsp:cNvSpPr/>
      </dsp:nvSpPr>
      <dsp:spPr>
        <a:xfrm>
          <a:off x="5311704" y="1336980"/>
          <a:ext cx="450020" cy="5264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311704" y="1442268"/>
        <a:ext cx="315014" cy="315863"/>
      </dsp:txXfrm>
    </dsp:sp>
    <dsp:sp modelId="{9F2CFD30-52A3-DE41-A29D-A02566CED705}">
      <dsp:nvSpPr>
        <dsp:cNvPr id="0" name=""/>
        <dsp:cNvSpPr/>
      </dsp:nvSpPr>
      <dsp:spPr>
        <a:xfrm>
          <a:off x="5948525" y="784271"/>
          <a:ext cx="2122739" cy="1631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cleanUp</a:t>
          </a:r>
        </a:p>
      </dsp:txBody>
      <dsp:txXfrm>
        <a:off x="5996320" y="832066"/>
        <a:ext cx="2027149" cy="1536266"/>
      </dsp:txXfrm>
    </dsp:sp>
    <dsp:sp modelId="{09BF1A57-2783-0047-8D25-827784FA6C6E}">
      <dsp:nvSpPr>
        <dsp:cNvPr id="0" name=""/>
        <dsp:cNvSpPr/>
      </dsp:nvSpPr>
      <dsp:spPr>
        <a:xfrm>
          <a:off x="8283539" y="1336980"/>
          <a:ext cx="450020" cy="5264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8283539" y="1442268"/>
        <a:ext cx="315014" cy="315863"/>
      </dsp:txXfrm>
    </dsp:sp>
    <dsp:sp modelId="{6A694E5D-1BC0-C342-8D7F-57A9504BC912}">
      <dsp:nvSpPr>
        <dsp:cNvPr id="0" name=""/>
        <dsp:cNvSpPr/>
      </dsp:nvSpPr>
      <dsp:spPr>
        <a:xfrm>
          <a:off x="8920361" y="784271"/>
          <a:ext cx="2122739" cy="1631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showInstruction</a:t>
          </a:r>
          <a:endParaRPr lang="en-US" sz="2400" kern="1200" dirty="0"/>
        </a:p>
      </dsp:txBody>
      <dsp:txXfrm>
        <a:off x="8968156" y="832066"/>
        <a:ext cx="2027149" cy="1536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7C30A-D4C0-464A-9F09-9851CA008E2B}" type="datetimeFigureOut">
              <a:rPr lang="en-US" smtClean="0"/>
              <a:t>5/29/16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12936-87B4-9345-95C4-C3D57A236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6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4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56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99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4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16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1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25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64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88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34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54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75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3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09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1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988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44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1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75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4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59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910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035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4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605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26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59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636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253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88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027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2468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771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801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4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774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882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818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773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0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2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5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7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53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7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46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7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3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7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6.xml"/><Relationship Id="rId12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diagramData" Target="../diagrams/data6.xml"/><Relationship Id="rId9" Type="http://schemas.openxmlformats.org/officeDocument/2006/relationships/diagramLayout" Target="../diagrams/layout6.xml"/><Relationship Id="rId10" Type="http://schemas.openxmlformats.org/officeDocument/2006/relationships/diagramQuickStyle" Target="../diagrams/quickStyle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zomato.com/" TargetMode="External"/><Relationship Id="rId4" Type="http://schemas.openxmlformats.org/officeDocument/2006/relationships/hyperlink" Target="https://www.practo.com/" TargetMode="External"/><Relationship Id="rId5" Type="http://schemas.openxmlformats.org/officeDocument/2006/relationships/hyperlink" Target="http://carwale.com/" TargetMode="External"/><Relationship Id="rId6" Type="http://schemas.openxmlformats.org/officeDocument/2006/relationships/hyperlink" Target="http://yeoman.io/" TargetMode="External"/><Relationship Id="rId7" Type="http://schemas.openxmlformats.org/officeDocument/2006/relationships/hyperlink" Target="http://alexandros.resin.io/npm-now-the-largest-module-repository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zeinfo.com/2016/02/08/mobile-internet-users-in-india-2016-smartphone-adoption-2015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1958" y="1356843"/>
            <a:ext cx="7197726" cy="2421464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    MVP Generator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2646" y="4922559"/>
            <a:ext cx="3699353" cy="1562462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 smtClean="0"/>
              <a:t>Under the guidance of </a:t>
            </a:r>
            <a:br>
              <a:rPr lang="en-US" sz="7200" b="1" dirty="0" smtClean="0"/>
            </a:br>
            <a:r>
              <a:rPr lang="en-US" sz="7200" b="1" u="sng" dirty="0" err="1" smtClean="0"/>
              <a:t>Asst</a:t>
            </a:r>
            <a:r>
              <a:rPr lang="en-US" sz="7200" b="1" u="sng" dirty="0" smtClean="0"/>
              <a:t> Prof. Dr. </a:t>
            </a:r>
            <a:r>
              <a:rPr lang="en-US" sz="7200" b="1" u="sng" dirty="0" err="1" smtClean="0"/>
              <a:t>Sushama</a:t>
            </a:r>
            <a:r>
              <a:rPr lang="en-US" sz="7200" b="1" u="sng" dirty="0" smtClean="0"/>
              <a:t> </a:t>
            </a:r>
            <a:r>
              <a:rPr lang="en-US" sz="7200" b="1" u="sng" dirty="0" err="1"/>
              <a:t>N</a:t>
            </a:r>
            <a:r>
              <a:rPr lang="en-US" sz="7200" b="1" u="sng" dirty="0" err="1" smtClean="0"/>
              <a:t>agpal</a:t>
            </a:r>
            <a:endParaRPr lang="en-US" sz="7200" b="1" u="sng" dirty="0" smtClean="0"/>
          </a:p>
          <a:p>
            <a:endParaRPr lang="en-US" sz="7200" b="1" dirty="0" smtClean="0"/>
          </a:p>
          <a:p>
            <a:r>
              <a:rPr lang="en-US" sz="7200" b="1" dirty="0" err="1" smtClean="0"/>
              <a:t>Akanshi</a:t>
            </a:r>
            <a:r>
              <a:rPr lang="en-US" sz="7200" b="1" dirty="0" smtClean="0"/>
              <a:t> Gupta  </a:t>
            </a:r>
            <a:r>
              <a:rPr lang="en-US" sz="7200" i="1" dirty="0" smtClean="0"/>
              <a:t>(216/CO/12)</a:t>
            </a:r>
          </a:p>
          <a:p>
            <a:r>
              <a:rPr lang="en-US" sz="7200" b="1" dirty="0" err="1" smtClean="0"/>
              <a:t>Chitrasoma</a:t>
            </a:r>
            <a:r>
              <a:rPr lang="en-US" sz="7200" b="1" dirty="0" smtClean="0"/>
              <a:t> Singh </a:t>
            </a:r>
            <a:r>
              <a:rPr lang="en-US" sz="7200" i="1" dirty="0" smtClean="0"/>
              <a:t>(254/CO/12)</a:t>
            </a:r>
          </a:p>
          <a:p>
            <a:r>
              <a:rPr lang="en-US" sz="7200" b="1" dirty="0" err="1" smtClean="0"/>
              <a:t>Divjot</a:t>
            </a:r>
            <a:r>
              <a:rPr lang="en-US" sz="7200" b="1" dirty="0" smtClean="0"/>
              <a:t> Singh  </a:t>
            </a:r>
            <a:r>
              <a:rPr lang="en-US" sz="7200" i="1" dirty="0" smtClean="0"/>
              <a:t>(262/CO/12)</a:t>
            </a:r>
            <a:endParaRPr lang="en-US" sz="7200" i="1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4203" y="3972358"/>
            <a:ext cx="10249461" cy="4352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Differ only in the entity they allow searching around; share the same functionality and majority of the characteristics as follows: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 smtClean="0"/>
              <a:t> A home feed where user can look at trending entities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 smtClean="0"/>
              <a:t> Sort and search entities based on popularity and attributes of the entity itself.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 smtClean="0"/>
              <a:t> Read and give reviews &amp; comments around the entity.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 smtClean="0"/>
              <a:t> Contact the entity via email/phone/map directions and other mediums.</a:t>
            </a: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5" t="44232" r="24163" b="39819"/>
          <a:stretch/>
        </p:blipFill>
        <p:spPr>
          <a:xfrm>
            <a:off x="1156208" y="1784763"/>
            <a:ext cx="9879386" cy="178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faced by startups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9479440" cy="44637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Startups are seed </a:t>
            </a:r>
            <a:r>
              <a:rPr lang="en-US" dirty="0"/>
              <a:t>funded on basis of quality of </a:t>
            </a:r>
            <a:r>
              <a:rPr lang="en-US" b="1" dirty="0"/>
              <a:t>Minimum Viable Product (MVP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Development of MVP requires </a:t>
            </a:r>
            <a:r>
              <a:rPr lang="en-US" dirty="0"/>
              <a:t>a team of </a:t>
            </a:r>
            <a:r>
              <a:rPr lang="en-US" dirty="0" smtClean="0"/>
              <a:t>software engineers </a:t>
            </a:r>
            <a:r>
              <a:rPr lang="en-US" dirty="0"/>
              <a:t>working on each part of the software </a:t>
            </a:r>
            <a:r>
              <a:rPr lang="en-US" dirty="0" smtClean="0"/>
              <a:t>stack, usually frontend, backend, UI expert and data engineer.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</a:t>
            </a:r>
            <a:r>
              <a:rPr lang="en-US" dirty="0" smtClean="0"/>
              <a:t>equires a lot of capital and time which competitive industry doesn’t allow.</a:t>
            </a:r>
          </a:p>
        </p:txBody>
      </p:sp>
    </p:spTree>
    <p:extLst>
      <p:ext uri="{BB962C8B-B14F-4D97-AF65-F5344CB8AC3E}">
        <p14:creationId xmlns:p14="http://schemas.microsoft.com/office/powerpoint/2010/main" val="260609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417378"/>
            <a:ext cx="9720071" cy="36908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attern observed in case study makes </a:t>
            </a:r>
            <a:r>
              <a:rPr lang="en-US" dirty="0"/>
              <a:t>room for </a:t>
            </a:r>
            <a:r>
              <a:rPr lang="en-US" dirty="0" smtClean="0"/>
              <a:t>automation </a:t>
            </a:r>
            <a:r>
              <a:rPr lang="en-US" dirty="0"/>
              <a:t>in </a:t>
            </a:r>
            <a:r>
              <a:rPr lang="en-US" dirty="0" smtClean="0"/>
              <a:t>the development of this huge </a:t>
            </a:r>
            <a:r>
              <a:rPr lang="en-US" dirty="0"/>
              <a:t>segment of applications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More and more applications are following the pattern.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Same implementation is worked out for each application. Cost and time is wasted to achieve something that can be achieved by meta-programming.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659227" y="2532079"/>
            <a:ext cx="6626225" cy="2332355"/>
            <a:chOff x="2659227" y="3215251"/>
            <a:chExt cx="6626225" cy="2332355"/>
          </a:xfrm>
        </p:grpSpPr>
        <p:sp>
          <p:nvSpPr>
            <p:cNvPr id="11" name="Oval 10"/>
            <p:cNvSpPr/>
            <p:nvPr/>
          </p:nvSpPr>
          <p:spPr>
            <a:xfrm>
              <a:off x="2659227" y="3253351"/>
              <a:ext cx="1941195" cy="1816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IN" sz="1800" kern="1200" dirty="0">
                  <a:solidFill>
                    <a:srgbClr val="FFFFFF"/>
                  </a:solidFill>
                  <a:effectLst/>
                  <a:ea typeface="Times New Roman" charset="0"/>
                  <a:cs typeface="Times New Roman" charset="0"/>
                </a:rPr>
                <a:t>MVP GENERATOR</a:t>
              </a:r>
              <a:endParaRPr lang="en-US" sz="1200" dirty="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80172" y="3942326"/>
              <a:ext cx="1605280" cy="413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IN" sz="1800" kern="1200">
                  <a:solidFill>
                    <a:srgbClr val="FFFFFF"/>
                  </a:solidFill>
                  <a:effectLst/>
                  <a:ea typeface="Times New Roman" charset="0"/>
                  <a:cs typeface="Times New Roman" charset="0"/>
                </a:rPr>
                <a:t>End-User</a:t>
              </a:r>
              <a:endParaRPr lang="en-US" sz="120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17362" y="3215251"/>
              <a:ext cx="882015" cy="3702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IN" sz="1800" kern="1200">
                  <a:solidFill>
                    <a:srgbClr val="000000"/>
                  </a:solidFill>
                  <a:effectLst/>
                  <a:latin typeface="Calibri" charset="0"/>
                  <a:ea typeface="Times New Roman" charset="0"/>
                  <a:cs typeface="Times New Roman" charset="0"/>
                </a:rPr>
                <a:t>options</a:t>
              </a:r>
              <a:endParaRPr lang="en-US" sz="120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55082" y="5177401"/>
              <a:ext cx="2243455" cy="3702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IN" sz="1800" kern="1200">
                  <a:solidFill>
                    <a:srgbClr val="000000"/>
                  </a:solidFill>
                  <a:effectLst/>
                  <a:latin typeface="Calibri" charset="0"/>
                  <a:ea typeface="Times New Roman" charset="0"/>
                  <a:cs typeface="Times New Roman" charset="0"/>
                </a:rPr>
                <a:t>Generated application</a:t>
              </a:r>
              <a:endParaRPr lang="en-US" sz="1200">
                <a:effectLst/>
                <a:latin typeface="Times New Roman" charset="0"/>
                <a:ea typeface="Times New Roman" charset="0"/>
              </a:endParaRPr>
            </a:p>
          </p:txBody>
        </p:sp>
        <p:cxnSp>
          <p:nvCxnSpPr>
            <p:cNvPr id="15" name="Curved Connector 14"/>
            <p:cNvCxnSpPr/>
            <p:nvPr/>
          </p:nvCxnSpPr>
          <p:spPr>
            <a:xfrm rot="16200000" flipV="1">
              <a:off x="5948845" y="1405818"/>
              <a:ext cx="844550" cy="4681855"/>
            </a:xfrm>
            <a:prstGeom prst="curvedConnector3">
              <a:avLst>
                <a:gd name="adj1" fmla="val 12705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/>
            <p:nvPr/>
          </p:nvCxnSpPr>
          <p:spPr>
            <a:xfrm rot="5400000" flipH="1" flipV="1">
              <a:off x="5896775" y="2266878"/>
              <a:ext cx="495300" cy="4681855"/>
            </a:xfrm>
            <a:prstGeom prst="curvedConnector3">
              <a:avLst>
                <a:gd name="adj1" fmla="val -4614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2033752" y="12470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2033752" y="5819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Times New Roman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2033752" y="5819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2033752" y="5819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2033752" y="5819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241" y="2603828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w Cen MT" charset="0"/>
                <a:ea typeface="Tw Cen MT" charset="0"/>
                <a:cs typeface="Tw Cen MT" charset="0"/>
              </a:rPr>
              <a:t>HOW DO THEY DO IT?</a:t>
            </a:r>
            <a:endParaRPr lang="en-US" dirty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4" name="Picture 2" descr="ttp://www.great-at.com/wp-content/uploads/2012/08/ques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" y="40005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41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32146" y="2084156"/>
            <a:ext cx="4452536" cy="1089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SERVER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10394561" y="1653088"/>
            <a:ext cx="1127343" cy="17536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DataBase</a:t>
            </a:r>
            <a:endParaRPr lang="en-US" dirty="0"/>
          </a:p>
        </p:txBody>
      </p:sp>
      <p:sp>
        <p:nvSpPr>
          <p:cNvPr id="15" name="Up-Down Arrow 14"/>
          <p:cNvSpPr/>
          <p:nvPr/>
        </p:nvSpPr>
        <p:spPr>
          <a:xfrm>
            <a:off x="6147046" y="3290840"/>
            <a:ext cx="332509" cy="85243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-Down Arrow 18"/>
          <p:cNvSpPr/>
          <p:nvPr/>
        </p:nvSpPr>
        <p:spPr>
          <a:xfrm>
            <a:off x="7338951" y="3274333"/>
            <a:ext cx="332509" cy="156501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>
            <a:off x="7671460" y="2448197"/>
            <a:ext cx="2636322" cy="35460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759072" y="1940544"/>
            <a:ext cx="2547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DB Communication Layer</a:t>
            </a:r>
            <a:br>
              <a:rPr lang="en-US" dirty="0" smtClean="0"/>
            </a:br>
            <a:r>
              <a:rPr lang="en-US" dirty="0" smtClean="0"/>
              <a:t>E.g. ORMs</a:t>
            </a:r>
            <a:endParaRPr lang="en-US" dirty="0"/>
          </a:p>
        </p:txBody>
      </p:sp>
      <p:sp>
        <p:nvSpPr>
          <p:cNvPr id="21" name="Action Button: Document 20">
            <a:hlinkClick r:id="" action="ppaction://noaction" highlightClick="1"/>
          </p:cNvPr>
          <p:cNvSpPr/>
          <p:nvPr/>
        </p:nvSpPr>
        <p:spPr>
          <a:xfrm>
            <a:off x="10394561" y="5153893"/>
            <a:ext cx="1284721" cy="1092530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br>
              <a:rPr lang="en-US" dirty="0" smtClean="0"/>
            </a:br>
            <a:r>
              <a:rPr lang="en-US" dirty="0" smtClean="0"/>
              <a:t>Binary</a:t>
            </a:r>
            <a:endParaRPr lang="en-US" dirty="0"/>
          </a:p>
        </p:txBody>
      </p:sp>
      <p:sp>
        <p:nvSpPr>
          <p:cNvPr id="25" name="Action Button: Document 24">
            <a:hlinkClick r:id="" action="ppaction://noaction" highlightClick="1"/>
          </p:cNvPr>
          <p:cNvSpPr/>
          <p:nvPr/>
        </p:nvSpPr>
        <p:spPr>
          <a:xfrm>
            <a:off x="3132146" y="2084156"/>
            <a:ext cx="1446628" cy="1086608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Website</a:t>
            </a:r>
            <a:br>
              <a:rPr lang="en-US" sz="1600" dirty="0" smtClean="0"/>
            </a:br>
            <a:r>
              <a:rPr lang="en-US" sz="1600" dirty="0" smtClean="0"/>
              <a:t>Assets</a:t>
            </a:r>
            <a:br>
              <a:rPr lang="en-US" sz="1600" dirty="0" smtClean="0"/>
            </a:br>
            <a:r>
              <a:rPr lang="en-US" sz="1600" dirty="0" smtClean="0"/>
              <a:t>(HTML/JS/CSS)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409886" y="3609704"/>
            <a:ext cx="99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API</a:t>
            </a:r>
            <a:endParaRPr lang="en-US" dirty="0"/>
          </a:p>
        </p:txBody>
      </p:sp>
      <p:sp>
        <p:nvSpPr>
          <p:cNvPr id="23" name="Curved Right Arrow 22"/>
          <p:cNvSpPr/>
          <p:nvPr/>
        </p:nvSpPr>
        <p:spPr>
          <a:xfrm>
            <a:off x="1776087" y="2802803"/>
            <a:ext cx="1331486" cy="3120863"/>
          </a:xfrm>
          <a:prstGeom prst="curvedRightArrow">
            <a:avLst>
              <a:gd name="adj1" fmla="val 14662"/>
              <a:gd name="adj2" fmla="val 64529"/>
              <a:gd name="adj3" fmla="val 25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47046" y="2084156"/>
            <a:ext cx="1437635" cy="1086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72344" y="3979036"/>
            <a:ext cx="67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HTTP</a:t>
            </a:r>
            <a:endParaRPr lang="en-US"/>
          </a:p>
        </p:txBody>
      </p:sp>
      <p:sp>
        <p:nvSpPr>
          <p:cNvPr id="29" name="Left Arrow 28"/>
          <p:cNvSpPr/>
          <p:nvPr/>
        </p:nvSpPr>
        <p:spPr>
          <a:xfrm>
            <a:off x="8024981" y="5335629"/>
            <a:ext cx="2282801" cy="7290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STORE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222742" y="2079122"/>
            <a:ext cx="361940" cy="1086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ORM</a:t>
            </a:r>
            <a:endParaRPr lang="en-US" dirty="0"/>
          </a:p>
        </p:txBody>
      </p:sp>
      <p:pic>
        <p:nvPicPr>
          <p:cNvPr id="22" name="Picture 4" descr="se links below to save imag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238" y="4278816"/>
            <a:ext cx="4714078" cy="257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85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Based 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606566"/>
            <a:ext cx="9720071" cy="351365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evelopment with </a:t>
            </a:r>
            <a:r>
              <a:rPr lang="en-US" dirty="0"/>
              <a:t>the help of reusable </a:t>
            </a:r>
            <a:r>
              <a:rPr lang="en-US" dirty="0" smtClean="0"/>
              <a:t>software components.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Ideal </a:t>
            </a:r>
            <a:r>
              <a:rPr lang="en-US" dirty="0"/>
              <a:t>off-the-shelf components </a:t>
            </a:r>
            <a:r>
              <a:rPr lang="en-US" dirty="0" smtClean="0"/>
              <a:t>are chosen and then assembling them </a:t>
            </a:r>
            <a:r>
              <a:rPr lang="en-US" dirty="0"/>
              <a:t>using a well-defined software architecture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Using off-the-shelf </a:t>
            </a:r>
            <a:r>
              <a:rPr lang="en-US" dirty="0"/>
              <a:t>components </a:t>
            </a:r>
            <a:r>
              <a:rPr lang="en-US" dirty="0" smtClean="0"/>
              <a:t>helps reduce </a:t>
            </a:r>
            <a:r>
              <a:rPr lang="en-US" dirty="0"/>
              <a:t>software development </a:t>
            </a:r>
            <a:r>
              <a:rPr lang="en-US" dirty="0" smtClean="0"/>
              <a:t>time and cost </a:t>
            </a:r>
            <a:r>
              <a:rPr lang="en-US" dirty="0"/>
              <a:t>substantially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Supports </a:t>
            </a:r>
            <a:r>
              <a:rPr lang="en-US" dirty="0"/>
              <a:t>fault </a:t>
            </a:r>
            <a:r>
              <a:rPr lang="en-US" dirty="0" smtClean="0"/>
              <a:t>detection by </a:t>
            </a:r>
            <a:r>
              <a:rPr lang="en-US" dirty="0"/>
              <a:t>testing the </a:t>
            </a:r>
            <a:r>
              <a:rPr lang="en-US" dirty="0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3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Software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564524"/>
            <a:ext cx="9720072" cy="41611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To overcome the </a:t>
            </a:r>
            <a:r>
              <a:rPr lang="en-US" dirty="0" smtClean="0"/>
              <a:t>fast changing business needs, agile methods are used in developing </a:t>
            </a:r>
            <a:r>
              <a:rPr lang="en-US" dirty="0"/>
              <a:t>solutions </a:t>
            </a:r>
            <a:r>
              <a:rPr lang="en-US" dirty="0" smtClean="0"/>
              <a:t>quickly </a:t>
            </a:r>
            <a:r>
              <a:rPr lang="en-US" dirty="0"/>
              <a:t>and </a:t>
            </a:r>
            <a:r>
              <a:rPr lang="en-US" dirty="0" smtClean="0"/>
              <a:t>efficiently.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Process is structured into iterations.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Each </a:t>
            </a:r>
            <a:r>
              <a:rPr lang="en-US" dirty="0"/>
              <a:t>iteration produces </a:t>
            </a:r>
            <a:r>
              <a:rPr lang="en-US" dirty="0" smtClean="0"/>
              <a:t>sizeable amount </a:t>
            </a:r>
            <a:r>
              <a:rPr lang="en-US" dirty="0"/>
              <a:t>of working </a:t>
            </a:r>
            <a:r>
              <a:rPr lang="en-US" dirty="0" smtClean="0"/>
              <a:t>code and artifacts </a:t>
            </a:r>
            <a:r>
              <a:rPr lang="en-US" dirty="0"/>
              <a:t>of interest to </a:t>
            </a:r>
            <a:r>
              <a:rPr lang="en-US" dirty="0" smtClean="0"/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Cohesion </a:t>
            </a:r>
            <a:r>
              <a:rPr lang="en-US" dirty="0"/>
              <a:t>refers to the degree to which the elements of a </a:t>
            </a:r>
            <a:r>
              <a:rPr lang="en-US" dirty="0" smtClean="0"/>
              <a:t>module belong together.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Cohesion </a:t>
            </a:r>
            <a:r>
              <a:rPr lang="en-US" dirty="0"/>
              <a:t>measures the strength </a:t>
            </a:r>
            <a:r>
              <a:rPr lang="en-US" dirty="0" smtClean="0"/>
              <a:t>of relationship </a:t>
            </a:r>
            <a:r>
              <a:rPr lang="en-US" dirty="0"/>
              <a:t>between pieces of functionality within a given module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Any software should support high cohesion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Mutation isn’t desirable in large systems. It often leads to un-</a:t>
            </a:r>
            <a:r>
              <a:rPr lang="en-US" dirty="0" err="1" smtClean="0"/>
              <a:t>trackable</a:t>
            </a:r>
            <a:r>
              <a:rPr lang="en-US" dirty="0" smtClean="0"/>
              <a:t> bugs, un-expected </a:t>
            </a:r>
            <a:r>
              <a:rPr lang="en-US" dirty="0" err="1" smtClean="0"/>
              <a:t>behaviour</a:t>
            </a:r>
            <a:r>
              <a:rPr lang="en-US" dirty="0" smtClean="0"/>
              <a:t> from entire system and also affect code readability.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Pure functions are the functions that don’t mutate state and always return same value for same arguments passed to them.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To avoid </a:t>
            </a:r>
            <a:r>
              <a:rPr lang="en-US" dirty="0" smtClean="0"/>
              <a:t>coupling, </a:t>
            </a:r>
            <a:r>
              <a:rPr lang="en-US" dirty="0"/>
              <a:t>pure functions are preferred in the system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02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345" y="2729953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w Cen MT" charset="0"/>
                <a:ea typeface="Tw Cen MT" charset="0"/>
                <a:cs typeface="Tw Cen MT" charset="0"/>
              </a:rPr>
              <a:t>WHAT ?</a:t>
            </a:r>
            <a:endParaRPr lang="en-US" dirty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4098" name="Picture 2" descr="ttp://www.great-at.com/wp-content/uploads/2012/08/ques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" y="40005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98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659227" y="2532079"/>
            <a:ext cx="6626225" cy="2332355"/>
            <a:chOff x="2659227" y="3215251"/>
            <a:chExt cx="6626225" cy="2332355"/>
          </a:xfrm>
        </p:grpSpPr>
        <p:sp>
          <p:nvSpPr>
            <p:cNvPr id="11" name="Oval 10"/>
            <p:cNvSpPr/>
            <p:nvPr/>
          </p:nvSpPr>
          <p:spPr>
            <a:xfrm>
              <a:off x="2659227" y="3253351"/>
              <a:ext cx="1941195" cy="1816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IN" sz="1800" kern="1200" dirty="0">
                  <a:solidFill>
                    <a:srgbClr val="FFFFFF"/>
                  </a:solidFill>
                  <a:effectLst/>
                  <a:ea typeface="Times New Roman" charset="0"/>
                  <a:cs typeface="Times New Roman" charset="0"/>
                </a:rPr>
                <a:t>MVP GENERATOR</a:t>
              </a:r>
              <a:endParaRPr lang="en-US" sz="1200" dirty="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80172" y="3942326"/>
              <a:ext cx="1605280" cy="413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IN" sz="1800" kern="1200">
                  <a:solidFill>
                    <a:srgbClr val="FFFFFF"/>
                  </a:solidFill>
                  <a:effectLst/>
                  <a:ea typeface="Times New Roman" charset="0"/>
                  <a:cs typeface="Times New Roman" charset="0"/>
                </a:rPr>
                <a:t>End-User</a:t>
              </a:r>
              <a:endParaRPr lang="en-US" sz="120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17362" y="3215251"/>
              <a:ext cx="882015" cy="3702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IN" sz="1800" kern="1200">
                  <a:solidFill>
                    <a:srgbClr val="000000"/>
                  </a:solidFill>
                  <a:effectLst/>
                  <a:latin typeface="Calibri" charset="0"/>
                  <a:ea typeface="Times New Roman" charset="0"/>
                  <a:cs typeface="Times New Roman" charset="0"/>
                </a:rPr>
                <a:t>options</a:t>
              </a:r>
              <a:endParaRPr lang="en-US" sz="120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55082" y="5177401"/>
              <a:ext cx="2243455" cy="3702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IN" sz="1800" kern="1200">
                  <a:solidFill>
                    <a:srgbClr val="000000"/>
                  </a:solidFill>
                  <a:effectLst/>
                  <a:latin typeface="Calibri" charset="0"/>
                  <a:ea typeface="Times New Roman" charset="0"/>
                  <a:cs typeface="Times New Roman" charset="0"/>
                </a:rPr>
                <a:t>Generated application</a:t>
              </a:r>
              <a:endParaRPr lang="en-US" sz="1200">
                <a:effectLst/>
                <a:latin typeface="Times New Roman" charset="0"/>
                <a:ea typeface="Times New Roman" charset="0"/>
              </a:endParaRPr>
            </a:p>
          </p:txBody>
        </p:sp>
        <p:cxnSp>
          <p:nvCxnSpPr>
            <p:cNvPr id="15" name="Curved Connector 14"/>
            <p:cNvCxnSpPr/>
            <p:nvPr/>
          </p:nvCxnSpPr>
          <p:spPr>
            <a:xfrm rot="16200000" flipV="1">
              <a:off x="5948845" y="1405818"/>
              <a:ext cx="844550" cy="4681855"/>
            </a:xfrm>
            <a:prstGeom prst="curvedConnector3">
              <a:avLst>
                <a:gd name="adj1" fmla="val 12705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/>
            <p:nvPr/>
          </p:nvCxnSpPr>
          <p:spPr>
            <a:xfrm rot="5400000" flipH="1" flipV="1">
              <a:off x="5896775" y="2266878"/>
              <a:ext cx="495300" cy="4681855"/>
            </a:xfrm>
            <a:prstGeom prst="curvedConnector3">
              <a:avLst>
                <a:gd name="adj1" fmla="val -4614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2033752" y="12470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2033752" y="5819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Times New Roman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2033752" y="5819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2033752" y="5819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2033752" y="5819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5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8910" y="2593319"/>
            <a:ext cx="7170683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w Cen MT" charset="0"/>
                <a:ea typeface="Tw Cen MT" charset="0"/>
                <a:cs typeface="Tw Cen MT" charset="0"/>
              </a:rPr>
              <a:t>HOW DO WE DO IT?</a:t>
            </a:r>
            <a:endParaRPr lang="en-US" dirty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4" name="Picture 2" descr="ttp://www.great-at.com/wp-content/uploads/2012/08/ques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" y="40005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4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Keeping above principles in mind, we divided development process into 2 phases</a:t>
            </a:r>
          </a:p>
          <a:p>
            <a:pPr marL="0" indent="0">
              <a:buNone/>
            </a:pP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 Create highly modular and customizable skeleton application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 Create working frontend that covers the 3 primary features as discussed in case study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 Create working backend to support the frontend.</a:t>
            </a:r>
          </a:p>
          <a:p>
            <a:pPr marL="310896" lvl="2" indent="0">
              <a:buNone/>
            </a:pP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 Create a generator that transforms skeleton into required app using component replacement and configuration modifications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Create a CLI app that accepts input from user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Develop a file system utility to replicate the skeleton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Perform code transformations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Perform component replacements.</a:t>
            </a:r>
          </a:p>
        </p:txBody>
      </p:sp>
    </p:spTree>
    <p:extLst>
      <p:ext uri="{BB962C8B-B14F-4D97-AF65-F5344CB8AC3E}">
        <p14:creationId xmlns:p14="http://schemas.microsoft.com/office/powerpoint/2010/main" val="170361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E</a:t>
            </a:r>
            <a:r>
              <a:rPr lang="en-US" dirty="0" smtClean="0"/>
              <a:t>ntire </a:t>
            </a:r>
            <a:r>
              <a:rPr lang="en-US" dirty="0"/>
              <a:t>application </a:t>
            </a:r>
            <a:r>
              <a:rPr lang="en-US" dirty="0" smtClean="0"/>
              <a:t>has 4 </a:t>
            </a:r>
            <a:r>
              <a:rPr lang="en-US" dirty="0"/>
              <a:t>major </a:t>
            </a:r>
            <a:r>
              <a:rPr lang="en-US" dirty="0" smtClean="0"/>
              <a:t>layers: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ORM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API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Component </a:t>
            </a:r>
            <a:r>
              <a:rPr lang="en-US" dirty="0"/>
              <a:t>Fetch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Component </a:t>
            </a:r>
            <a:r>
              <a:rPr lang="en-US" dirty="0"/>
              <a:t>UI</a:t>
            </a:r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94309782"/>
              </p:ext>
            </p:extLst>
          </p:nvPr>
        </p:nvGraphicFramePr>
        <p:xfrm>
          <a:off x="2705386" y="4599352"/>
          <a:ext cx="7713961" cy="1330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2705385" y="5813615"/>
            <a:ext cx="3599162" cy="495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14186" y="5813615"/>
            <a:ext cx="3895521" cy="487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4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760" y="549594"/>
            <a:ext cx="10131425" cy="1456267"/>
          </a:xfrm>
        </p:spPr>
        <p:txBody>
          <a:bodyPr/>
          <a:lstStyle/>
          <a:p>
            <a:r>
              <a:rPr lang="en-US" dirty="0" smtClean="0"/>
              <a:t>SKELETON: ORM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90535" y="2300534"/>
            <a:ext cx="1628384" cy="576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9623969" y="4629129"/>
            <a:ext cx="1903957" cy="576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98630" y="3750738"/>
            <a:ext cx="1628384" cy="576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90187" y="3745281"/>
            <a:ext cx="1628384" cy="576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</a:p>
        </p:txBody>
      </p:sp>
      <p:sp>
        <p:nvSpPr>
          <p:cNvPr id="10" name="Triangle 9"/>
          <p:cNvSpPr/>
          <p:nvPr/>
        </p:nvSpPr>
        <p:spPr>
          <a:xfrm rot="5400000">
            <a:off x="2174310" y="3745281"/>
            <a:ext cx="839244" cy="5761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05833" y="384871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ISA</a:t>
            </a:r>
            <a:endParaRPr lang="en-US" dirty="0"/>
          </a:p>
        </p:txBody>
      </p:sp>
      <p:sp>
        <p:nvSpPr>
          <p:cNvPr id="12" name="Diamond 11"/>
          <p:cNvSpPr/>
          <p:nvPr/>
        </p:nvSpPr>
        <p:spPr>
          <a:xfrm>
            <a:off x="5556997" y="1524351"/>
            <a:ext cx="1789846" cy="356145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ysClr val="windowText" lastClr="000000"/>
                </a:solidFill>
              </a:rPr>
              <a:t>1:n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Writes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5" name="Diamond 14"/>
          <p:cNvSpPr/>
          <p:nvPr/>
        </p:nvSpPr>
        <p:spPr>
          <a:xfrm>
            <a:off x="5768884" y="4153050"/>
            <a:ext cx="1484020" cy="52609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err="1">
                <a:solidFill>
                  <a:sysClr val="windowText" lastClr="000000"/>
                </a:solidFill>
              </a:rPr>
              <a:t>m</a:t>
            </a:r>
            <a:r>
              <a:rPr lang="en-US" sz="1050" i="1" dirty="0" err="1" smtClean="0">
                <a:solidFill>
                  <a:sysClr val="windowText" lastClr="000000"/>
                </a:solidFill>
              </a:rPr>
              <a:t>:n</a:t>
            </a:r>
            <a:r>
              <a:rPr lang="en-US" sz="1050" i="1" dirty="0" smtClean="0">
                <a:solidFill>
                  <a:sysClr val="windowText" lastClr="000000"/>
                </a:solidFill>
              </a:rPr>
              <a:t/>
            </a:r>
            <a:br>
              <a:rPr lang="en-US" sz="1050" i="1" dirty="0" smtClean="0">
                <a:solidFill>
                  <a:sysClr val="windowText" lastClr="000000"/>
                </a:solidFill>
              </a:rPr>
            </a:br>
            <a:r>
              <a:rPr lang="en-US" sz="1200" dirty="0" smtClean="0">
                <a:solidFill>
                  <a:sysClr val="windowText" lastClr="000000"/>
                </a:solidFill>
              </a:rPr>
              <a:t>Rates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5556996" y="2768205"/>
            <a:ext cx="1864570" cy="383530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solidFill>
                  <a:sysClr val="windowText" lastClr="000000"/>
                </a:solidFill>
              </a:rPr>
              <a:t>1:n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Replies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Connector 20"/>
          <p:cNvCxnSpPr>
            <a:stCxn id="5" idx="3"/>
            <a:endCxn id="12" idx="1"/>
          </p:cNvCxnSpPr>
          <p:nvPr/>
        </p:nvCxnSpPr>
        <p:spPr>
          <a:xfrm flipV="1">
            <a:off x="5018919" y="1702424"/>
            <a:ext cx="538078" cy="886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7" idx="3"/>
            <a:endCxn id="236" idx="1"/>
          </p:cNvCxnSpPr>
          <p:nvPr/>
        </p:nvCxnSpPr>
        <p:spPr>
          <a:xfrm flipV="1">
            <a:off x="9085891" y="2283716"/>
            <a:ext cx="538077" cy="5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3"/>
            <a:endCxn id="15" idx="1"/>
          </p:cNvCxnSpPr>
          <p:nvPr/>
        </p:nvCxnSpPr>
        <p:spPr>
          <a:xfrm>
            <a:off x="5018919" y="2588633"/>
            <a:ext cx="749965" cy="1827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3"/>
            <a:endCxn id="6" idx="1"/>
          </p:cNvCxnSpPr>
          <p:nvPr/>
        </p:nvCxnSpPr>
        <p:spPr>
          <a:xfrm>
            <a:off x="7252904" y="4416097"/>
            <a:ext cx="2371065" cy="501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3"/>
            <a:endCxn id="16" idx="1"/>
          </p:cNvCxnSpPr>
          <p:nvPr/>
        </p:nvCxnSpPr>
        <p:spPr>
          <a:xfrm flipV="1">
            <a:off x="5027014" y="2959970"/>
            <a:ext cx="529982" cy="1078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6" idx="3"/>
            <a:endCxn id="117" idx="1"/>
          </p:cNvCxnSpPr>
          <p:nvPr/>
        </p:nvCxnSpPr>
        <p:spPr>
          <a:xfrm flipV="1">
            <a:off x="7421566" y="2289715"/>
            <a:ext cx="256453" cy="670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iamond 55"/>
          <p:cNvSpPr/>
          <p:nvPr/>
        </p:nvSpPr>
        <p:spPr>
          <a:xfrm>
            <a:off x="5556996" y="2352327"/>
            <a:ext cx="1789844" cy="355977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err="1">
                <a:solidFill>
                  <a:sysClr val="windowText" lastClr="000000"/>
                </a:solidFill>
              </a:rPr>
              <a:t>m</a:t>
            </a:r>
            <a:r>
              <a:rPr lang="en-US" sz="1050" i="1" dirty="0" err="1" smtClean="0">
                <a:solidFill>
                  <a:sysClr val="windowText" lastClr="000000"/>
                </a:solidFill>
              </a:rPr>
              <a:t>:n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Likes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Straight Connector 57"/>
          <p:cNvCxnSpPr>
            <a:stCxn id="7" idx="3"/>
            <a:endCxn id="56" idx="1"/>
          </p:cNvCxnSpPr>
          <p:nvPr/>
        </p:nvCxnSpPr>
        <p:spPr>
          <a:xfrm flipV="1">
            <a:off x="5027014" y="2530316"/>
            <a:ext cx="529982" cy="1508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6" idx="3"/>
            <a:endCxn id="117" idx="1"/>
          </p:cNvCxnSpPr>
          <p:nvPr/>
        </p:nvCxnSpPr>
        <p:spPr>
          <a:xfrm flipV="1">
            <a:off x="7346840" y="2289715"/>
            <a:ext cx="331179" cy="240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0" idx="0"/>
            <a:endCxn id="5" idx="1"/>
          </p:cNvCxnSpPr>
          <p:nvPr/>
        </p:nvCxnSpPr>
        <p:spPr>
          <a:xfrm flipV="1">
            <a:off x="2882031" y="2588633"/>
            <a:ext cx="508504" cy="144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0" idx="0"/>
            <a:endCxn id="7" idx="1"/>
          </p:cNvCxnSpPr>
          <p:nvPr/>
        </p:nvCxnSpPr>
        <p:spPr>
          <a:xfrm>
            <a:off x="2882031" y="4033380"/>
            <a:ext cx="516599" cy="5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" idx="3"/>
            <a:endCxn id="10" idx="3"/>
          </p:cNvCxnSpPr>
          <p:nvPr/>
        </p:nvCxnSpPr>
        <p:spPr>
          <a:xfrm>
            <a:off x="1918571" y="4033380"/>
            <a:ext cx="387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Diamond 119"/>
          <p:cNvSpPr/>
          <p:nvPr/>
        </p:nvSpPr>
        <p:spPr>
          <a:xfrm>
            <a:off x="5748473" y="4943714"/>
            <a:ext cx="1512771" cy="52609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solidFill>
                  <a:sysClr val="windowText" lastClr="000000"/>
                </a:solidFill>
              </a:rPr>
              <a:t>1:1</a:t>
            </a:r>
          </a:p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Updates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2" name="Straight Connector 121"/>
          <p:cNvCxnSpPr>
            <a:stCxn id="120" idx="1"/>
            <a:endCxn id="7" idx="3"/>
          </p:cNvCxnSpPr>
          <p:nvPr/>
        </p:nvCxnSpPr>
        <p:spPr>
          <a:xfrm flipH="1" flipV="1">
            <a:off x="5027014" y="4038837"/>
            <a:ext cx="721459" cy="1167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6" idx="1"/>
            <a:endCxn id="120" idx="3"/>
          </p:cNvCxnSpPr>
          <p:nvPr/>
        </p:nvCxnSpPr>
        <p:spPr>
          <a:xfrm flipH="1">
            <a:off x="7261244" y="4917228"/>
            <a:ext cx="2362725" cy="289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398630" y="6078822"/>
            <a:ext cx="1628384" cy="576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</a:p>
        </p:txBody>
      </p:sp>
      <p:cxnSp>
        <p:nvCxnSpPr>
          <p:cNvPr id="17" name="Straight Connector 16"/>
          <p:cNvCxnSpPr>
            <a:stCxn id="10" idx="0"/>
            <a:endCxn id="31" idx="1"/>
          </p:cNvCxnSpPr>
          <p:nvPr/>
        </p:nvCxnSpPr>
        <p:spPr>
          <a:xfrm>
            <a:off x="2882031" y="4033380"/>
            <a:ext cx="516599" cy="2333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iamond 39"/>
          <p:cNvSpPr/>
          <p:nvPr/>
        </p:nvSpPr>
        <p:spPr>
          <a:xfrm>
            <a:off x="5770654" y="3507286"/>
            <a:ext cx="1482250" cy="52609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 err="1" smtClean="0">
                <a:solidFill>
                  <a:sysClr val="windowText" lastClr="000000"/>
                </a:solidFill>
              </a:rPr>
              <a:t>m:n</a:t>
            </a:r>
            <a:r>
              <a:rPr lang="en-US" sz="900" i="1" dirty="0" smtClean="0">
                <a:solidFill>
                  <a:sysClr val="windowText" lastClr="000000"/>
                </a:solidFill>
              </a:rPr>
              <a:t> </a:t>
            </a:r>
            <a:r>
              <a:rPr lang="en-US" sz="900" dirty="0" smtClean="0">
                <a:solidFill>
                  <a:sysClr val="windowText" lastClr="000000"/>
                </a:solidFill>
              </a:rPr>
              <a:t>Bookmarks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Straight Connector 40"/>
          <p:cNvCxnSpPr>
            <a:stCxn id="5" idx="3"/>
            <a:endCxn id="40" idx="1"/>
          </p:cNvCxnSpPr>
          <p:nvPr/>
        </p:nvCxnSpPr>
        <p:spPr>
          <a:xfrm>
            <a:off x="5018919" y="2588633"/>
            <a:ext cx="751735" cy="118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0" idx="3"/>
            <a:endCxn id="6" idx="1"/>
          </p:cNvCxnSpPr>
          <p:nvPr/>
        </p:nvCxnSpPr>
        <p:spPr>
          <a:xfrm>
            <a:off x="7252904" y="3770333"/>
            <a:ext cx="2371065" cy="1146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Diamond 76"/>
          <p:cNvSpPr/>
          <p:nvPr/>
        </p:nvSpPr>
        <p:spPr>
          <a:xfrm>
            <a:off x="5748473" y="6121178"/>
            <a:ext cx="1512771" cy="491486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solidFill>
                  <a:sysClr val="windowText" lastClr="000000"/>
                </a:solidFill>
              </a:rPr>
              <a:t>1:n</a:t>
            </a:r>
          </a:p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Manages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83" name="Straight Connector 82"/>
          <p:cNvCxnSpPr>
            <a:stCxn id="6" idx="1"/>
            <a:endCxn id="77" idx="3"/>
          </p:cNvCxnSpPr>
          <p:nvPr/>
        </p:nvCxnSpPr>
        <p:spPr>
          <a:xfrm flipH="1">
            <a:off x="7261244" y="4917228"/>
            <a:ext cx="2362725" cy="1449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1"/>
            <a:endCxn id="31" idx="3"/>
          </p:cNvCxnSpPr>
          <p:nvPr/>
        </p:nvCxnSpPr>
        <p:spPr>
          <a:xfrm flipH="1">
            <a:off x="5027014" y="6366921"/>
            <a:ext cx="721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6" idx="2"/>
            <a:endCxn id="31" idx="0"/>
          </p:cNvCxnSpPr>
          <p:nvPr/>
        </p:nvCxnSpPr>
        <p:spPr>
          <a:xfrm>
            <a:off x="4212822" y="5469993"/>
            <a:ext cx="0" cy="608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Diamond 95"/>
          <p:cNvSpPr/>
          <p:nvPr/>
        </p:nvSpPr>
        <p:spPr>
          <a:xfrm>
            <a:off x="3390535" y="4943900"/>
            <a:ext cx="1644574" cy="52609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solidFill>
                  <a:sysClr val="windowText" lastClr="000000"/>
                </a:solidFill>
              </a:rPr>
              <a:t>1:n</a:t>
            </a:r>
            <a:br>
              <a:rPr lang="en-US" sz="1050" i="1" dirty="0" smtClean="0">
                <a:solidFill>
                  <a:sysClr val="windowText" lastClr="000000"/>
                </a:solidFill>
              </a:rPr>
            </a:br>
            <a:r>
              <a:rPr lang="en-US" sz="1200" dirty="0" smtClean="0">
                <a:solidFill>
                  <a:sysClr val="windowText" lastClr="000000"/>
                </a:solidFill>
              </a:rPr>
              <a:t>Manages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98" name="Straight Connector 97"/>
          <p:cNvCxnSpPr>
            <a:stCxn id="7" idx="2"/>
            <a:endCxn id="96" idx="0"/>
          </p:cNvCxnSpPr>
          <p:nvPr/>
        </p:nvCxnSpPr>
        <p:spPr>
          <a:xfrm>
            <a:off x="4212822" y="4326936"/>
            <a:ext cx="0" cy="616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7678019" y="2049115"/>
            <a:ext cx="1407872" cy="4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Reviews</a:t>
            </a:r>
            <a:endParaRPr lang="en-US" dirty="0"/>
          </a:p>
        </p:txBody>
      </p:sp>
      <p:cxnSp>
        <p:nvCxnSpPr>
          <p:cNvPr id="128" name="Straight Connector 127"/>
          <p:cNvCxnSpPr>
            <a:stCxn id="12" idx="3"/>
            <a:endCxn id="117" idx="1"/>
          </p:cNvCxnSpPr>
          <p:nvPr/>
        </p:nvCxnSpPr>
        <p:spPr>
          <a:xfrm>
            <a:off x="7346843" y="1702424"/>
            <a:ext cx="331176" cy="58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Diamond 130"/>
          <p:cNvSpPr/>
          <p:nvPr/>
        </p:nvSpPr>
        <p:spPr>
          <a:xfrm>
            <a:off x="5556996" y="1945886"/>
            <a:ext cx="1789845" cy="372582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err="1">
                <a:solidFill>
                  <a:sysClr val="windowText" lastClr="000000"/>
                </a:solidFill>
              </a:rPr>
              <a:t>m</a:t>
            </a:r>
            <a:r>
              <a:rPr lang="en-US" sz="1050" i="1" dirty="0" err="1" smtClean="0">
                <a:solidFill>
                  <a:sysClr val="windowText" lastClr="000000"/>
                </a:solidFill>
              </a:rPr>
              <a:t>:n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Likes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Connector 131"/>
          <p:cNvCxnSpPr>
            <a:stCxn id="131" idx="3"/>
            <a:endCxn id="117" idx="1"/>
          </p:cNvCxnSpPr>
          <p:nvPr/>
        </p:nvCxnSpPr>
        <p:spPr>
          <a:xfrm>
            <a:off x="7346841" y="2132177"/>
            <a:ext cx="331178" cy="157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5" idx="3"/>
            <a:endCxn id="131" idx="1"/>
          </p:cNvCxnSpPr>
          <p:nvPr/>
        </p:nvCxnSpPr>
        <p:spPr>
          <a:xfrm flipV="1">
            <a:off x="5018919" y="2132177"/>
            <a:ext cx="538077" cy="456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Diamond 235"/>
          <p:cNvSpPr/>
          <p:nvPr/>
        </p:nvSpPr>
        <p:spPr>
          <a:xfrm>
            <a:off x="9623968" y="2020669"/>
            <a:ext cx="951979" cy="52609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solidFill>
                  <a:sysClr val="windowText" lastClr="000000"/>
                </a:solidFill>
              </a:rPr>
              <a:t>n:1</a:t>
            </a:r>
            <a:br>
              <a:rPr lang="en-US" sz="1050" i="1" dirty="0" smtClean="0">
                <a:solidFill>
                  <a:sysClr val="windowText" lastClr="000000"/>
                </a:solidFill>
              </a:rPr>
            </a:br>
            <a:r>
              <a:rPr lang="en-US" sz="1200" dirty="0" smtClean="0">
                <a:solidFill>
                  <a:sysClr val="windowText" lastClr="000000"/>
                </a:solidFill>
              </a:rPr>
              <a:t>Has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37" name="Straight Connector 236"/>
          <p:cNvCxnSpPr>
            <a:stCxn id="236" idx="3"/>
            <a:endCxn id="6" idx="0"/>
          </p:cNvCxnSpPr>
          <p:nvPr/>
        </p:nvCxnSpPr>
        <p:spPr>
          <a:xfrm>
            <a:off x="10575947" y="2283716"/>
            <a:ext cx="1" cy="2345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8075435" y="6157677"/>
            <a:ext cx="412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*Management involves creating, updating and deleting.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7614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SKELETON: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10309619" cy="44964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Second </a:t>
            </a:r>
            <a:r>
              <a:rPr lang="en-US" dirty="0"/>
              <a:t>layer that acts as a controller between requests from client </a:t>
            </a:r>
            <a:r>
              <a:rPr lang="en-US" dirty="0" smtClean="0"/>
              <a:t>side and </a:t>
            </a:r>
            <a:r>
              <a:rPr lang="en-US" dirty="0"/>
              <a:t>the database entities</a:t>
            </a:r>
            <a:r>
              <a:rPr lang="en-US" dirty="0" smtClean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 has largest package repository [11], we make use of reusable modules of Node to speed up the development process using Component Based Development.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Each </a:t>
            </a:r>
            <a:r>
              <a:rPr lang="en-US" dirty="0"/>
              <a:t>entity has its own set of APIs, in a separate module. This ensure high cohesion.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Following </a:t>
            </a:r>
            <a:r>
              <a:rPr lang="en-US" dirty="0"/>
              <a:t>APIs are </a:t>
            </a:r>
            <a:r>
              <a:rPr lang="en-US" dirty="0" smtClean="0"/>
              <a:t>developed :</a:t>
            </a:r>
            <a:br>
              <a:rPr lang="en-US" dirty="0" smtClean="0"/>
            </a:b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 smtClean="0"/>
              <a:t>Users</a:t>
            </a:r>
            <a:r>
              <a:rPr lang="en-US" b="1" dirty="0"/>
              <a:t>: </a:t>
            </a:r>
            <a:r>
              <a:rPr lang="en-US" dirty="0"/>
              <a:t>Deals with functions of User, such as login, logout, signup, </a:t>
            </a:r>
            <a:r>
              <a:rPr lang="en-US" dirty="0" smtClean="0"/>
              <a:t>get profile</a:t>
            </a:r>
            <a:r>
              <a:rPr lang="en-US" dirty="0"/>
              <a:t>, edit profile etc.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 smtClean="0"/>
              <a:t>Entities</a:t>
            </a:r>
            <a:r>
              <a:rPr lang="en-US" b="1" dirty="0"/>
              <a:t>: </a:t>
            </a:r>
            <a:r>
              <a:rPr lang="en-US" dirty="0"/>
              <a:t>Deals with functions of Entity, such as create, search, </a:t>
            </a:r>
            <a:r>
              <a:rPr lang="en-US" dirty="0" smtClean="0"/>
              <a:t>modify entity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 smtClean="0"/>
              <a:t>Reviews</a:t>
            </a:r>
            <a:r>
              <a:rPr lang="en-US" b="1" dirty="0"/>
              <a:t>: </a:t>
            </a:r>
            <a:r>
              <a:rPr lang="en-US" dirty="0"/>
              <a:t>Deals with functions of Reviews, such as adding review, </a:t>
            </a:r>
            <a:r>
              <a:rPr lang="en-US" dirty="0" smtClean="0"/>
              <a:t>editing review </a:t>
            </a:r>
            <a:r>
              <a:rPr lang="en-US" dirty="0"/>
              <a:t>and deleting review.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 smtClean="0"/>
              <a:t>Ratings</a:t>
            </a:r>
            <a:r>
              <a:rPr lang="en-US" b="1" dirty="0"/>
              <a:t>: </a:t>
            </a:r>
            <a:r>
              <a:rPr lang="en-US" dirty="0"/>
              <a:t>Deals with rating of an entity by a registered user.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 smtClean="0"/>
              <a:t>Bookmarks</a:t>
            </a:r>
            <a:r>
              <a:rPr lang="en-US" b="1" dirty="0"/>
              <a:t>: </a:t>
            </a:r>
            <a:r>
              <a:rPr lang="en-US" dirty="0"/>
              <a:t>Deals with bookmarking of entity by a registered user.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06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SKELETON: Server overview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1691313"/>
              </p:ext>
            </p:extLst>
          </p:nvPr>
        </p:nvGraphicFramePr>
        <p:xfrm>
          <a:off x="1313555" y="1923708"/>
          <a:ext cx="9141216" cy="4747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812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 smtClean="0"/>
              <a:t>SKELTON: Component Fetch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044925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Deals </a:t>
            </a:r>
            <a:r>
              <a:rPr lang="en-US" dirty="0"/>
              <a:t>with communication with the </a:t>
            </a:r>
            <a:r>
              <a:rPr lang="en-US" dirty="0" smtClean="0"/>
              <a:t>server and </a:t>
            </a:r>
            <a:r>
              <a:rPr lang="en-US" dirty="0"/>
              <a:t>update client state data using Redux store.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A </a:t>
            </a:r>
            <a:r>
              <a:rPr lang="en-US" dirty="0"/>
              <a:t>fetch call is HTTP request to server with </a:t>
            </a:r>
            <a:r>
              <a:rPr lang="en-US" dirty="0" smtClean="0"/>
              <a:t>payload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Redux </a:t>
            </a:r>
            <a:r>
              <a:rPr lang="en-US" dirty="0"/>
              <a:t>Store has user authentication and current entity data.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Rest </a:t>
            </a:r>
            <a:r>
              <a:rPr lang="en-US" dirty="0"/>
              <a:t>of the state </a:t>
            </a:r>
            <a:r>
              <a:rPr lang="en-US" dirty="0" smtClean="0"/>
              <a:t>is stored </a:t>
            </a:r>
            <a:r>
              <a:rPr lang="en-US" dirty="0"/>
              <a:t>by internal states of Components.</a:t>
            </a:r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55843485"/>
              </p:ext>
            </p:extLst>
          </p:nvPr>
        </p:nvGraphicFramePr>
        <p:xfrm>
          <a:off x="7172411" y="3004184"/>
          <a:ext cx="5765114" cy="350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450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../../../../Desktop/Screen%20Shot%202016-05-27%20at%203.42.32%20PM.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151" y="3488196"/>
            <a:ext cx="4957530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SKELETON: Component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88580"/>
            <a:ext cx="9502623" cy="49570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React helps in </a:t>
            </a:r>
            <a:r>
              <a:rPr lang="en-US" dirty="0"/>
              <a:t>encapsulating the UI </a:t>
            </a:r>
            <a:r>
              <a:rPr lang="en-US" dirty="0" smtClean="0"/>
              <a:t>logic into </a:t>
            </a:r>
            <a:r>
              <a:rPr lang="en-US" dirty="0" err="1" smtClean="0"/>
              <a:t>composable</a:t>
            </a:r>
            <a:r>
              <a:rPr lang="en-US" dirty="0" smtClean="0"/>
              <a:t> components.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Change </a:t>
            </a:r>
            <a:r>
              <a:rPr lang="en-US" dirty="0"/>
              <a:t>in state leads </a:t>
            </a:r>
            <a:r>
              <a:rPr lang="en-US" dirty="0" smtClean="0"/>
              <a:t>to updating </a:t>
            </a:r>
            <a:r>
              <a:rPr lang="en-US" dirty="0"/>
              <a:t>of node sub tree from the </a:t>
            </a:r>
            <a:r>
              <a:rPr lang="en-US" dirty="0" smtClean="0"/>
              <a:t>affected component’s </a:t>
            </a:r>
            <a:r>
              <a:rPr lang="en-US" dirty="0"/>
              <a:t>node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Each component has 3 parts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 Properties: Data passed by parent component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 State: The memory of each component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 Render Function: Contains UI logic of the component.</a:t>
            </a:r>
            <a:br>
              <a:rPr lang="en-US" dirty="0" smtClean="0"/>
            </a:br>
            <a:r>
              <a:rPr lang="en-US" dirty="0" smtClean="0"/>
              <a:t>		 It’s called on initial paint and</a:t>
            </a:r>
            <a:br>
              <a:rPr lang="en-US" dirty="0" smtClean="0"/>
            </a:br>
            <a:r>
              <a:rPr lang="en-US" dirty="0" smtClean="0"/>
              <a:t>		 on change of state or props.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A component can be composed with other components.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1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SKELETON: Client overview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9068977"/>
              </p:ext>
            </p:extLst>
          </p:nvPr>
        </p:nvGraphicFramePr>
        <p:xfrm>
          <a:off x="865764" y="1874520"/>
          <a:ext cx="11021436" cy="452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79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084832"/>
            <a:ext cx="7405169" cy="44483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Digital </a:t>
            </a:r>
            <a:r>
              <a:rPr lang="en-US" dirty="0"/>
              <a:t>world </a:t>
            </a:r>
            <a:r>
              <a:rPr lang="en-US" dirty="0" smtClean="0"/>
              <a:t>is </a:t>
            </a:r>
            <a:r>
              <a:rPr lang="en-US" dirty="0"/>
              <a:t>experiencing the biggest change in the </a:t>
            </a:r>
            <a:r>
              <a:rPr lang="en-US" dirty="0" smtClean="0"/>
              <a:t>history.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Increasing </a:t>
            </a:r>
            <a:r>
              <a:rPr lang="en-US" dirty="0"/>
              <a:t>use of web and mobile </a:t>
            </a:r>
            <a:r>
              <a:rPr lang="en-US" dirty="0" smtClean="0"/>
              <a:t>apps, </a:t>
            </a:r>
            <a:r>
              <a:rPr lang="en-US" dirty="0"/>
              <a:t>more than </a:t>
            </a:r>
            <a:r>
              <a:rPr lang="en-US" dirty="0" smtClean="0"/>
              <a:t>ever.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New </a:t>
            </a:r>
            <a:r>
              <a:rPr lang="en-US" dirty="0" smtClean="0"/>
              <a:t>ideas </a:t>
            </a:r>
            <a:r>
              <a:rPr lang="en-US" dirty="0"/>
              <a:t>are evolving to make almost all services </a:t>
            </a:r>
            <a:r>
              <a:rPr lang="en-US" dirty="0" smtClean="0"/>
              <a:t>just </a:t>
            </a:r>
            <a:r>
              <a:rPr lang="en-US" dirty="0"/>
              <a:t>a click away through them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Numerous new technologies have been introduced just to provide efficiency and ease of use to the people</a:t>
            </a:r>
            <a:endParaRPr lang="en-US" dirty="0"/>
          </a:p>
        </p:txBody>
      </p:sp>
      <p:pic>
        <p:nvPicPr>
          <p:cNvPr id="3076" name="Picture 4" descr="ttp://www.protohack.org/wp-content/uploads/2015/11/phone-app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10" y="0"/>
            <a:ext cx="3951890" cy="382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62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SKELETON: Putting everything together</a:t>
            </a:r>
            <a:endParaRPr lang="en-US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755422"/>
              </p:ext>
            </p:extLst>
          </p:nvPr>
        </p:nvGraphicFramePr>
        <p:xfrm>
          <a:off x="2877444" y="2034362"/>
          <a:ext cx="9309419" cy="2374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n 6"/>
          <p:cNvSpPr/>
          <p:nvPr/>
        </p:nvSpPr>
        <p:spPr>
          <a:xfrm>
            <a:off x="1109452" y="2100330"/>
            <a:ext cx="1330338" cy="79815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Store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7080" y="4037800"/>
            <a:ext cx="1330338" cy="271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REDUCER</a:t>
            </a:r>
            <a:endParaRPr lang="en-US" sz="1600"/>
          </a:p>
        </p:txBody>
      </p:sp>
      <p:sp>
        <p:nvSpPr>
          <p:cNvPr id="17" name="Rectangle 16"/>
          <p:cNvSpPr/>
          <p:nvPr/>
        </p:nvSpPr>
        <p:spPr>
          <a:xfrm>
            <a:off x="5920037" y="4037801"/>
            <a:ext cx="1658510" cy="27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ACTION CREATOR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4332266" y="4037802"/>
            <a:ext cx="1603837" cy="27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DISPATCHER</a:t>
            </a:r>
            <a:endParaRPr lang="en-US" sz="1600" dirty="0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122533302"/>
              </p:ext>
            </p:extLst>
          </p:nvPr>
        </p:nvGraphicFramePr>
        <p:xfrm>
          <a:off x="3847890" y="4985218"/>
          <a:ext cx="2552526" cy="1783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347418" y="1849989"/>
            <a:ext cx="3820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Redux</a:t>
            </a:r>
            <a:r>
              <a:rPr lang="en-US" sz="1400" i="1" dirty="0" smtClean="0"/>
              <a:t> causes state change of registered components</a:t>
            </a:r>
            <a:endParaRPr lang="en-US" sz="1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4332267" y="4493361"/>
            <a:ext cx="801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HTTP Response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6749292" y="1907288"/>
            <a:ext cx="3759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React Components: State change causes re-render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8591013" y="4985218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Other API Calls</a:t>
            </a:r>
            <a:endParaRPr lang="en-US" sz="1100" dirty="0"/>
          </a:p>
        </p:txBody>
      </p:sp>
      <p:cxnSp>
        <p:nvCxnSpPr>
          <p:cNvPr id="33" name="Straight Arrow Connector 32"/>
          <p:cNvCxnSpPr>
            <a:stCxn id="20" idx="2"/>
            <a:endCxn id="21" idx="0"/>
          </p:cNvCxnSpPr>
          <p:nvPr/>
        </p:nvCxnSpPr>
        <p:spPr>
          <a:xfrm flipH="1">
            <a:off x="5124153" y="4309028"/>
            <a:ext cx="10032" cy="6761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84009" y="3137228"/>
            <a:ext cx="6191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Current State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582" y="3137229"/>
            <a:ext cx="5110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Next State</a:t>
            </a:r>
            <a:endParaRPr lang="en-US" sz="1100" dirty="0"/>
          </a:p>
        </p:txBody>
      </p:sp>
      <p:cxnSp>
        <p:nvCxnSpPr>
          <p:cNvPr id="39" name="Elbow Connector 38"/>
          <p:cNvCxnSpPr>
            <a:stCxn id="7" idx="4"/>
            <a:endCxn id="8" idx="3"/>
          </p:cNvCxnSpPr>
          <p:nvPr/>
        </p:nvCxnSpPr>
        <p:spPr>
          <a:xfrm flipH="1">
            <a:off x="2347418" y="2499409"/>
            <a:ext cx="92372" cy="1674005"/>
          </a:xfrm>
          <a:prstGeom prst="bentConnector3">
            <a:avLst>
              <a:gd name="adj1" fmla="val -2474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" idx="1"/>
            <a:endCxn id="7" idx="2"/>
          </p:cNvCxnSpPr>
          <p:nvPr/>
        </p:nvCxnSpPr>
        <p:spPr>
          <a:xfrm rot="10800000" flipH="1">
            <a:off x="1017080" y="2499410"/>
            <a:ext cx="92372" cy="1674005"/>
          </a:xfrm>
          <a:prstGeom prst="bentConnector3">
            <a:avLst>
              <a:gd name="adj1" fmla="val -2474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1"/>
            <a:endCxn id="8" idx="3"/>
          </p:cNvCxnSpPr>
          <p:nvPr/>
        </p:nvCxnSpPr>
        <p:spPr>
          <a:xfrm flipH="1" flipV="1">
            <a:off x="2347418" y="4173414"/>
            <a:ext cx="19848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28913" y="3937921"/>
            <a:ext cx="1119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Action (Payload)</a:t>
            </a:r>
            <a:endParaRPr lang="en-US" sz="1100" dirty="0"/>
          </a:p>
        </p:txBody>
      </p:sp>
      <p:cxnSp>
        <p:nvCxnSpPr>
          <p:cNvPr id="46" name="Elbow Connector 45"/>
          <p:cNvCxnSpPr>
            <a:stCxn id="7" idx="1"/>
          </p:cNvCxnSpPr>
          <p:nvPr/>
        </p:nvCxnSpPr>
        <p:spPr>
          <a:xfrm rot="5400000" flipH="1" flipV="1">
            <a:off x="4079432" y="-204481"/>
            <a:ext cx="12700" cy="4609623"/>
          </a:xfrm>
          <a:prstGeom prst="bentConnector5">
            <a:avLst>
              <a:gd name="adj1" fmla="val 1725000"/>
              <a:gd name="adj2" fmla="val 60797"/>
              <a:gd name="adj3" fmla="val 174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10800000" flipV="1">
            <a:off x="5134185" y="4408960"/>
            <a:ext cx="5617243" cy="576257"/>
          </a:xfrm>
          <a:prstGeom prst="bentConnector3">
            <a:avLst>
              <a:gd name="adj1" fmla="val -3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201178" y="4502745"/>
            <a:ext cx="6507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HTTP Request</a:t>
            </a:r>
            <a:endParaRPr lang="en-US" sz="1100" dirty="0"/>
          </a:p>
        </p:txBody>
      </p:sp>
      <p:cxnSp>
        <p:nvCxnSpPr>
          <p:cNvPr id="66" name="Elbow Connector 65"/>
          <p:cNvCxnSpPr/>
          <p:nvPr/>
        </p:nvCxnSpPr>
        <p:spPr>
          <a:xfrm rot="10800000" flipV="1">
            <a:off x="7578548" y="3783560"/>
            <a:ext cx="1206889" cy="389854"/>
          </a:xfrm>
          <a:prstGeom prst="bentConnector3">
            <a:avLst>
              <a:gd name="adj1" fmla="val -13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58495" y="4173413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Event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8216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981831" y="4922570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-Bold"/>
              </a:rPr>
              <a:t>Data flow in Generator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48809889"/>
              </p:ext>
            </p:extLst>
          </p:nvPr>
        </p:nvGraphicFramePr>
        <p:xfrm>
          <a:off x="776614" y="1828800"/>
          <a:ext cx="11047956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698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Screenshots: CLI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54" y="1670509"/>
            <a:ext cx="8424315" cy="5187491"/>
          </a:xfrm>
        </p:spPr>
      </p:pic>
    </p:spTree>
    <p:extLst>
      <p:ext uri="{BB962C8B-B14F-4D97-AF65-F5344CB8AC3E}">
        <p14:creationId xmlns:p14="http://schemas.microsoft.com/office/powerpoint/2010/main" val="121091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– Gym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169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– School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– Tutor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1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It </a:t>
            </a:r>
            <a:r>
              <a:rPr lang="en-US" dirty="0"/>
              <a:t>can support custom plugins that intercept the building </a:t>
            </a:r>
            <a:r>
              <a:rPr lang="en-US" dirty="0" smtClean="0"/>
              <a:t>process to inject</a:t>
            </a:r>
            <a:r>
              <a:rPr lang="en-US" dirty="0"/>
              <a:t>, modify or even remove components to allow custom </a:t>
            </a:r>
            <a:r>
              <a:rPr lang="en-US" dirty="0" smtClean="0"/>
              <a:t>functionality provided </a:t>
            </a:r>
            <a:r>
              <a:rPr lang="en-US" dirty="0"/>
              <a:t>to generator.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It </a:t>
            </a:r>
            <a:r>
              <a:rPr lang="en-US" dirty="0"/>
              <a:t>can not only generate but update existing </a:t>
            </a:r>
            <a:r>
              <a:rPr lang="en-US" dirty="0" smtClean="0"/>
              <a:t>applications built     using </a:t>
            </a:r>
            <a:r>
              <a:rPr lang="en-US" dirty="0"/>
              <a:t>the generator to perform transformations to code like removal </a:t>
            </a:r>
            <a:r>
              <a:rPr lang="en-US" dirty="0" smtClean="0"/>
              <a:t>of certain </a:t>
            </a:r>
            <a:r>
              <a:rPr lang="en-US" dirty="0"/>
              <a:t>components, replacement of component with some other </a:t>
            </a:r>
            <a:r>
              <a:rPr lang="en-US" dirty="0" smtClean="0"/>
              <a:t>alternative, etc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With </a:t>
            </a:r>
            <a:r>
              <a:rPr lang="en-US" dirty="0"/>
              <a:t>proper funding, native mobile applications can be developed using </a:t>
            </a:r>
            <a:r>
              <a:rPr lang="en-US" dirty="0" smtClean="0"/>
              <a:t>React Native </a:t>
            </a:r>
            <a:r>
              <a:rPr lang="en-US" dirty="0"/>
              <a:t>technology to provide better functionality set by the generator.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Windows </a:t>
            </a:r>
            <a:r>
              <a:rPr lang="en-US" dirty="0"/>
              <a:t>support can be added once dependencies support Windows</a:t>
            </a:r>
          </a:p>
        </p:txBody>
      </p:sp>
    </p:spTree>
    <p:extLst>
      <p:ext uri="{BB962C8B-B14F-4D97-AF65-F5344CB8AC3E}">
        <p14:creationId xmlns:p14="http://schemas.microsoft.com/office/powerpoint/2010/main" val="154228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761" y="2394284"/>
            <a:ext cx="9788102" cy="1913021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Tw Cen MT" charset="0"/>
                <a:ea typeface="Tw Cen MT" charset="0"/>
                <a:cs typeface="Tw Cen MT" charset="0"/>
              </a:rPr>
              <a:t>DEMO &amp; Q/A</a:t>
            </a:r>
            <a:endParaRPr lang="en-US" sz="6000" dirty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7170" name="Picture 2" descr="ttp://thepersonaldevelopmentshow.com/wp-content/uploads/2012/07/Answer-Man1-300x27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44" y="3954684"/>
            <a:ext cx="28575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12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351" y="1817057"/>
            <a:ext cx="9445625" cy="3649133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Mobile </a:t>
            </a:r>
            <a:r>
              <a:rPr lang="en-IN" sz="1600" dirty="0"/>
              <a:t>Internet Users In India 2016: 371 </a:t>
            </a:r>
            <a:r>
              <a:rPr lang="en-IN" sz="1600" dirty="0" err="1"/>
              <a:t>Mn</a:t>
            </a:r>
            <a:r>
              <a:rPr lang="en-IN" sz="1600" dirty="0"/>
              <a:t> by June, 76% Growth In 2015 - </a:t>
            </a:r>
            <a:r>
              <a:rPr lang="en-IN" sz="1600" u="sng" dirty="0">
                <a:hlinkClick r:id="rId2"/>
              </a:rPr>
              <a:t>http://dazeinfo.com/2016/02/08/mobile-internet-users-in-india-2016-smartphone-adoption-2015/</a:t>
            </a:r>
            <a:endParaRPr lang="en-US"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India </a:t>
            </a:r>
            <a:r>
              <a:rPr lang="en-IN" sz="1600" dirty="0"/>
              <a:t>Restaurants - Find the best restaurants, cafés and bars in India on ... </a:t>
            </a:r>
            <a:r>
              <a:rPr lang="en-IN" sz="1600" u="sng" dirty="0">
                <a:hlinkClick r:id="rId3"/>
              </a:rPr>
              <a:t>http://zomato.com/</a:t>
            </a:r>
            <a:endParaRPr lang="en-US"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Find </a:t>
            </a:r>
            <a:r>
              <a:rPr lang="en-IN" sz="1600" dirty="0"/>
              <a:t>&amp; book appointments with doctors, diagnostic labs, salons, gyms &amp; spas. Ask free health questions to doctors or get free tips from health experts. </a:t>
            </a:r>
            <a:r>
              <a:rPr lang="en-IN" sz="1600" u="sng" dirty="0">
                <a:hlinkClick r:id="rId4"/>
              </a:rPr>
              <a:t>https://www.practo.com/</a:t>
            </a:r>
            <a:endParaRPr lang="en-US"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</a:t>
            </a:r>
            <a:r>
              <a:rPr lang="en-IN" sz="1600" dirty="0" err="1" smtClean="0"/>
              <a:t>CarWale</a:t>
            </a:r>
            <a:r>
              <a:rPr lang="en-IN" sz="1600" dirty="0" smtClean="0"/>
              <a:t> </a:t>
            </a:r>
            <a:r>
              <a:rPr lang="en-IN" sz="1600" dirty="0"/>
              <a:t>- Search New, Used Cars </a:t>
            </a:r>
            <a:r>
              <a:rPr lang="en-IN" sz="1600" u="sng" dirty="0">
                <a:hlinkClick r:id="rId5"/>
              </a:rPr>
              <a:t>http://carwale.com/</a:t>
            </a:r>
            <a:endParaRPr lang="en-US"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</a:t>
            </a:r>
            <a:r>
              <a:rPr lang="en-IN" sz="1600" dirty="0" err="1" smtClean="0"/>
              <a:t>Ivica</a:t>
            </a:r>
            <a:r>
              <a:rPr lang="en-IN" sz="1600" dirty="0" smtClean="0"/>
              <a:t> </a:t>
            </a:r>
            <a:r>
              <a:rPr lang="en-IN" sz="1600" dirty="0" err="1"/>
              <a:t>Crnkovic</a:t>
            </a:r>
            <a:r>
              <a:rPr lang="en-IN" sz="1600" dirty="0"/>
              <a:t>, Michel </a:t>
            </a:r>
            <a:r>
              <a:rPr lang="en-IN" sz="1600" dirty="0" err="1"/>
              <a:t>Chaudron</a:t>
            </a:r>
            <a:r>
              <a:rPr lang="en-IN" sz="1600" dirty="0"/>
              <a:t>, </a:t>
            </a:r>
            <a:r>
              <a:rPr lang="en-IN" sz="1600" dirty="0" err="1"/>
              <a:t>Stig</a:t>
            </a:r>
            <a:r>
              <a:rPr lang="en-IN" sz="1600" dirty="0"/>
              <a:t> </a:t>
            </a:r>
            <a:r>
              <a:rPr lang="en-IN" sz="1600" dirty="0" err="1"/>
              <a:t>Larsson,“Component</a:t>
            </a:r>
            <a:r>
              <a:rPr lang="en-IN" sz="1600" dirty="0"/>
              <a:t>-based Development Process and Component Lifecycle”,2006</a:t>
            </a:r>
            <a:endParaRPr lang="en-US"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</a:t>
            </a:r>
            <a:r>
              <a:rPr lang="en-IN" sz="1600" dirty="0" err="1" smtClean="0"/>
              <a:t>Kuda</a:t>
            </a:r>
            <a:r>
              <a:rPr lang="en-IN" sz="1600" dirty="0" smtClean="0"/>
              <a:t> </a:t>
            </a:r>
            <a:r>
              <a:rPr lang="en-IN" sz="1600" dirty="0" err="1"/>
              <a:t>Nageswara</a:t>
            </a:r>
            <a:r>
              <a:rPr lang="en-IN" sz="1600" dirty="0"/>
              <a:t> Rao, G. </a:t>
            </a:r>
            <a:r>
              <a:rPr lang="en-IN" sz="1600" dirty="0" err="1"/>
              <a:t>Kavita</a:t>
            </a:r>
            <a:r>
              <a:rPr lang="en-IN" sz="1600" dirty="0"/>
              <a:t> Naidu, </a:t>
            </a:r>
            <a:r>
              <a:rPr lang="en-IN" sz="1600" dirty="0" err="1"/>
              <a:t>Praneeth</a:t>
            </a:r>
            <a:r>
              <a:rPr lang="en-IN" sz="1600" dirty="0"/>
              <a:t> </a:t>
            </a:r>
            <a:r>
              <a:rPr lang="en-IN" sz="1600" dirty="0" err="1"/>
              <a:t>Chakka</a:t>
            </a:r>
            <a:r>
              <a:rPr lang="en-IN" sz="1600" dirty="0"/>
              <a:t>, “A Study of the Agile Software Development Methods, Applicability and Implications in Industry”,2011</a:t>
            </a:r>
            <a:endParaRPr lang="en-US"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A </a:t>
            </a:r>
            <a:r>
              <a:rPr lang="en-IN" sz="1600" dirty="0"/>
              <a:t>B M </a:t>
            </a:r>
            <a:r>
              <a:rPr lang="en-IN" sz="1600" dirty="0" err="1"/>
              <a:t>Moniruzzaman</a:t>
            </a:r>
            <a:r>
              <a:rPr lang="en-IN" sz="1600" dirty="0"/>
              <a:t>, Dr Syed Akhter Hossain, “Comparative Study on Agile software development methodologies”,[4] Beck, Kent; et al. (2001).</a:t>
            </a:r>
            <a:endParaRPr lang="en-US"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"</a:t>
            </a:r>
            <a:r>
              <a:rPr lang="en-IN" sz="1600" dirty="0"/>
              <a:t>Principles behind the Agile Manifesto". Agile Alliance. Archived from the original on 14 June 2010. Retrieved 6 </a:t>
            </a:r>
            <a:r>
              <a:rPr lang="en-IN" sz="1600" dirty="0" smtClean="0"/>
              <a:t>June</a:t>
            </a:r>
            <a:r>
              <a:rPr lang="en-IN" sz="1600" dirty="0"/>
              <a:t> </a:t>
            </a:r>
            <a:r>
              <a:rPr lang="en-IN" sz="1600" dirty="0" smtClean="0"/>
              <a:t>2010</a:t>
            </a:r>
            <a:endParaRPr lang="en-US" sz="1600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IEEE. IEEE </a:t>
            </a:r>
            <a:r>
              <a:rPr lang="en-IN" sz="1600" dirty="0" err="1" smtClean="0"/>
              <a:t>Std</a:t>
            </a:r>
            <a:r>
              <a:rPr lang="en-IN" sz="1600" dirty="0" smtClean="0"/>
              <a:t> 830-1998 IEEE Recommended Practice for Software Requirements Specifications. IEEE Computer Society, 1998.</a:t>
            </a:r>
            <a:endParaRPr lang="en-US" sz="16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The web's scaffolding tool for modern </a:t>
            </a:r>
            <a:r>
              <a:rPr lang="en-IN" sz="1600" dirty="0" err="1" smtClean="0"/>
              <a:t>webapps</a:t>
            </a:r>
            <a:r>
              <a:rPr lang="en-IN" sz="1600" dirty="0" smtClean="0"/>
              <a:t>. </a:t>
            </a:r>
            <a:r>
              <a:rPr lang="en-IN" sz="1600" u="sng" dirty="0" smtClean="0">
                <a:hlinkClick r:id="rId6"/>
              </a:rPr>
              <a:t>http://yeoman.io/</a:t>
            </a:r>
            <a:endParaRPr lang="en-IN" sz="1600" u="sng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</a:t>
            </a:r>
            <a:r>
              <a:rPr lang="en-IN" sz="1600" dirty="0" err="1" smtClean="0"/>
              <a:t>npm</a:t>
            </a:r>
            <a:r>
              <a:rPr lang="en-IN" sz="1600" dirty="0" smtClean="0"/>
              <a:t> </a:t>
            </a:r>
            <a:r>
              <a:rPr lang="en-IN" sz="1600" dirty="0"/>
              <a:t>now the largest module </a:t>
            </a:r>
            <a:r>
              <a:rPr lang="en-IN" sz="1600" dirty="0" smtClean="0"/>
              <a:t>repository </a:t>
            </a:r>
            <a:r>
              <a:rPr lang="en-IN" sz="1600" dirty="0" smtClean="0">
                <a:hlinkClick r:id="rId7"/>
              </a:rPr>
              <a:t>http</a:t>
            </a:r>
            <a:r>
              <a:rPr lang="en-IN" sz="1600" dirty="0">
                <a:hlinkClick r:id="rId7"/>
              </a:rPr>
              <a:t>://</a:t>
            </a:r>
            <a:r>
              <a:rPr lang="en-IN" sz="1600" dirty="0" smtClean="0">
                <a:hlinkClick r:id="rId7"/>
              </a:rPr>
              <a:t>alexandros.resin.io/npm-now-the-largest-module-repository</a:t>
            </a:r>
            <a:r>
              <a:rPr lang="en-IN" sz="1600" dirty="0" smtClean="0"/>
              <a:t> </a:t>
            </a: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9692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Growth of MOBILE Internet</a:t>
            </a:r>
            <a:endParaRPr lang="en-IN" dirty="0"/>
          </a:p>
        </p:txBody>
      </p:sp>
      <p:pic>
        <p:nvPicPr>
          <p:cNvPr id="1026" name="Picture 2" descr="ttp://dzcdn.dazeinfoinc1.netdna-cdn.com/wp-content/uploads/2016/02/mobile-internet-users-in-india-2016.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52" y="2014472"/>
            <a:ext cx="7701563" cy="412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StartupS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339" y="2084832"/>
            <a:ext cx="6193633" cy="42245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Every now and then, applications emerge to </a:t>
            </a:r>
            <a:r>
              <a:rPr lang="en-US" dirty="0"/>
              <a:t>provide more services on the backbone of internet and smartphones.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</a:t>
            </a:r>
            <a:r>
              <a:rPr lang="en-US" dirty="0" smtClean="0"/>
              <a:t>earch </a:t>
            </a:r>
            <a:r>
              <a:rPr lang="en-US" dirty="0"/>
              <a:t>engines are </a:t>
            </a:r>
            <a:r>
              <a:rPr lang="en-US" dirty="0" smtClean="0"/>
              <a:t>a major </a:t>
            </a:r>
            <a:r>
              <a:rPr lang="en-US" dirty="0"/>
              <a:t>part of application industry. From finding </a:t>
            </a:r>
            <a:r>
              <a:rPr lang="en-US" dirty="0" smtClean="0"/>
              <a:t>restaurant, to </a:t>
            </a:r>
            <a:r>
              <a:rPr lang="en-US" dirty="0"/>
              <a:t>finding </a:t>
            </a:r>
            <a:r>
              <a:rPr lang="en-US" dirty="0" smtClean="0"/>
              <a:t>doctors,</a:t>
            </a:r>
            <a:r>
              <a:rPr lang="en-US" dirty="0"/>
              <a:t> </a:t>
            </a:r>
            <a:r>
              <a:rPr lang="en-US" dirty="0" smtClean="0"/>
              <a:t>there’s </a:t>
            </a:r>
            <a:r>
              <a:rPr lang="en-US" dirty="0"/>
              <a:t>an app for that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India is witnessing a </a:t>
            </a:r>
            <a:r>
              <a:rPr lang="en-US" dirty="0"/>
              <a:t>s</a:t>
            </a:r>
            <a:r>
              <a:rPr lang="en-US" dirty="0" smtClean="0"/>
              <a:t>tartup bubble like the dot com revolution.</a:t>
            </a:r>
          </a:p>
        </p:txBody>
      </p:sp>
      <p:pic>
        <p:nvPicPr>
          <p:cNvPr id="2050" name="Picture 2" descr="ttp://static.nextbigwhat.com/wp-content/uploads/2013/05/Zomato-Black-on-wh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193" y="189186"/>
            <a:ext cx="52387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tp://www.dqindia.com/wp-content/uploads/2015/08/urbancl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958" y="1862719"/>
            <a:ext cx="2391176" cy="202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tp://techcircle.vccircle.com/wp-content/uploads/2012/07/300x210xPRACTO1.jpg.pagespeed.ic.zEL52YFvhq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598" y="3959575"/>
            <a:ext cx="2212596" cy="154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tp://media.icubeswire.com/brand/files/icubes/1588/Housing_CPI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977" y="1876863"/>
            <a:ext cx="2279982" cy="189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tp://techstory.in/wp-content/uploads/2016/03/megavenues-app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958" y="3776847"/>
            <a:ext cx="2249412" cy="197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26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</a:t>
            </a:r>
            <a:r>
              <a:rPr lang="en-US" dirty="0" err="1" smtClean="0"/>
              <a:t>Zomato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(Restaurant finder)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344" y="2286003"/>
            <a:ext cx="2571749" cy="45719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25" y="2286001"/>
            <a:ext cx="2571750" cy="4571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07" y="2286002"/>
            <a:ext cx="25717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</a:t>
            </a:r>
            <a:r>
              <a:rPr lang="en-US" dirty="0" err="1" smtClean="0"/>
              <a:t>Practo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(Doctor finder)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4" descr="ttps://lh3.googleusercontent.com/_yrcYr7_0QVvRQIjsOukOxmyXWGv6vi0icAu52rLVsZCu9SAqJiZN2VdH0DR2SUuQg=h9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55093"/>
            <a:ext cx="3001744" cy="500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ttps://lh3.googleusercontent.com/eKq-HDBk_u37cf6sC_UK4tWXBBkf-k-CoaeZcsncI0O7UPXaLWHBezsR3rnheGWEWg=h9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248" y="1855093"/>
            <a:ext cx="2999142" cy="500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ttps://lh3.googleusercontent.com/xTUkRzJMemgXYD4TQKtPl1LwbBPUg6TrokUxz1iwoKGY7FNQ_E1tH-JBtt_bqGmMhbI=h9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294" y="1855093"/>
            <a:ext cx="3001744" cy="500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96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Study: Urban Clap</a:t>
            </a:r>
            <a:br>
              <a:rPr lang="en-US" dirty="0" smtClean="0"/>
            </a:br>
            <a:r>
              <a:rPr lang="en-US" dirty="0" smtClean="0"/>
              <a:t>(Service Worker Finder)</a:t>
            </a:r>
            <a:endParaRPr lang="en-US" dirty="0"/>
          </a:p>
        </p:txBody>
      </p:sp>
      <p:pic>
        <p:nvPicPr>
          <p:cNvPr id="7" name="Picture 2" descr="ttps://lh3.googleusercontent.com/e3dWtu0haYC5uA0EBVX30NA7d32RwFxbo7M0AukfNFVZHQ36Z9p2YKgGnIE_Yc9Z3Hs-=h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823" y="2179846"/>
            <a:ext cx="2630162" cy="467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ttps://lh3.googleusercontent.com/pNPXQJqUYNLFdF8_5BDOt70AhbwjHIH0h_VbS5l47330NcmcE5cRgjazi7cPnWZSgFNG=h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976" y="2171700"/>
            <a:ext cx="263261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ttps://lh3.googleusercontent.com/m49gOHuqLK5GLK_EYlKcQ3pEz75wePHbcPUbYo4ZHmrPWYxd4GweiQKVpEJw12S8Xxg=h9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585" y="2171700"/>
            <a:ext cx="2632616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07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</a:t>
            </a:r>
            <a:r>
              <a:rPr lang="en-US" dirty="0" err="1" smtClean="0"/>
              <a:t>BookMyShow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(Movie Booking App)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736" y="2171700"/>
            <a:ext cx="2636043" cy="4686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143" y="2171700"/>
            <a:ext cx="2636043" cy="4686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329" y="2171700"/>
            <a:ext cx="2636043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0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1573</TotalTime>
  <Words>1388</Words>
  <Application>Microsoft Macintosh PowerPoint</Application>
  <PresentationFormat>Widescreen</PresentationFormat>
  <Paragraphs>275</Paragraphs>
  <Slides>38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</vt:lpstr>
      <vt:lpstr>Calibri</vt:lpstr>
      <vt:lpstr>Calibri Light</vt:lpstr>
      <vt:lpstr>Calibri-Bold</vt:lpstr>
      <vt:lpstr>Times New Roman</vt:lpstr>
      <vt:lpstr>Tw Cen MT</vt:lpstr>
      <vt:lpstr>Tw Cen MT Condensed</vt:lpstr>
      <vt:lpstr>Wingdings</vt:lpstr>
      <vt:lpstr>Wingdings 3</vt:lpstr>
      <vt:lpstr>Integral</vt:lpstr>
      <vt:lpstr>Office Theme</vt:lpstr>
      <vt:lpstr>1_Office Theme</vt:lpstr>
      <vt:lpstr>    MVP Generator</vt:lpstr>
      <vt:lpstr>WHAT ?</vt:lpstr>
      <vt:lpstr>introduction</vt:lpstr>
      <vt:lpstr>Growth of MOBILE Internet</vt:lpstr>
      <vt:lpstr>StartupS</vt:lpstr>
      <vt:lpstr>Case Study: Zomato (Restaurant finder)</vt:lpstr>
      <vt:lpstr>Case Study: Practo (Doctor finder)</vt:lpstr>
      <vt:lpstr>Case Study: Urban Clap (Service Worker Finder)</vt:lpstr>
      <vt:lpstr>Case Study: BookMyShow (Movie Booking App)</vt:lpstr>
      <vt:lpstr>Case Study: Conclusion</vt:lpstr>
      <vt:lpstr>Issues faced by startups</vt:lpstr>
      <vt:lpstr>Motivation</vt:lpstr>
      <vt:lpstr>GOAL</vt:lpstr>
      <vt:lpstr>HOW DO THEY DO IT?</vt:lpstr>
      <vt:lpstr>Application Development</vt:lpstr>
      <vt:lpstr>Component Based Software Engineering</vt:lpstr>
      <vt:lpstr>Agile Software Development</vt:lpstr>
      <vt:lpstr>COHESION</vt:lpstr>
      <vt:lpstr>Pure functions</vt:lpstr>
      <vt:lpstr>GOAL</vt:lpstr>
      <vt:lpstr>HOW DO WE DO IT?</vt:lpstr>
      <vt:lpstr>Implementation</vt:lpstr>
      <vt:lpstr>Skeleton</vt:lpstr>
      <vt:lpstr>SKELETON: ORM</vt:lpstr>
      <vt:lpstr>SKELETON: API</vt:lpstr>
      <vt:lpstr>SKELETON: Server overview</vt:lpstr>
      <vt:lpstr>SKELTON: Component Fetch</vt:lpstr>
      <vt:lpstr>SKELETON: Component UI</vt:lpstr>
      <vt:lpstr>SKELETON: Client overview</vt:lpstr>
      <vt:lpstr>SKELETON: Putting everything together</vt:lpstr>
      <vt:lpstr>Generator</vt:lpstr>
      <vt:lpstr>Screenshots: CLI</vt:lpstr>
      <vt:lpstr>Screenshots – Gym Finder</vt:lpstr>
      <vt:lpstr>Screenshots – School Finder</vt:lpstr>
      <vt:lpstr>Screenshots – Tutor Finder</vt:lpstr>
      <vt:lpstr>Future scope</vt:lpstr>
      <vt:lpstr>DEMO &amp; Q/A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 Generator</dc:title>
  <dc:creator>Divjot Singh</dc:creator>
  <cp:lastModifiedBy>Divjot Singh</cp:lastModifiedBy>
  <cp:revision>181</cp:revision>
  <dcterms:created xsi:type="dcterms:W3CDTF">2016-02-23T06:18:11Z</dcterms:created>
  <dcterms:modified xsi:type="dcterms:W3CDTF">2016-05-28T20:47:31Z</dcterms:modified>
</cp:coreProperties>
</file>