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notesMasterIdLst>
    <p:notesMasterId r:id="rId42"/>
  </p:notesMasterIdLst>
  <p:sldIdLst>
    <p:sldId id="256" r:id="rId2"/>
    <p:sldId id="306" r:id="rId3"/>
    <p:sldId id="303" r:id="rId4"/>
    <p:sldId id="304" r:id="rId5"/>
    <p:sldId id="258" r:id="rId6"/>
    <p:sldId id="264" r:id="rId7"/>
    <p:sldId id="265" r:id="rId8"/>
    <p:sldId id="283" r:id="rId9"/>
    <p:sldId id="266" r:id="rId10"/>
    <p:sldId id="284" r:id="rId11"/>
    <p:sldId id="259" r:id="rId12"/>
    <p:sldId id="307" r:id="rId13"/>
    <p:sldId id="308" r:id="rId14"/>
    <p:sldId id="314" r:id="rId15"/>
    <p:sldId id="309" r:id="rId16"/>
    <p:sldId id="293" r:id="rId17"/>
    <p:sldId id="294" r:id="rId18"/>
    <p:sldId id="310" r:id="rId19"/>
    <p:sldId id="263" r:id="rId20"/>
    <p:sldId id="311" r:id="rId21"/>
    <p:sldId id="295" r:id="rId22"/>
    <p:sldId id="312" r:id="rId23"/>
    <p:sldId id="296" r:id="rId24"/>
    <p:sldId id="297" r:id="rId25"/>
    <p:sldId id="298" r:id="rId26"/>
    <p:sldId id="313" r:id="rId27"/>
    <p:sldId id="270" r:id="rId28"/>
    <p:sldId id="275" r:id="rId29"/>
    <p:sldId id="300" r:id="rId30"/>
    <p:sldId id="301" r:id="rId31"/>
    <p:sldId id="302" r:id="rId32"/>
    <p:sldId id="278" r:id="rId33"/>
    <p:sldId id="290" r:id="rId34"/>
    <p:sldId id="291" r:id="rId35"/>
    <p:sldId id="292" r:id="rId36"/>
    <p:sldId id="273" r:id="rId37"/>
    <p:sldId id="305" r:id="rId38"/>
    <p:sldId id="281" r:id="rId39"/>
    <p:sldId id="282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7848"/>
  </p:normalViewPr>
  <p:slideViewPr>
    <p:cSldViewPr snapToGrid="0" snapToObjects="1">
      <p:cViewPr varScale="1">
        <p:scale>
          <a:sx n="80" d="100"/>
          <a:sy n="80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/>
            <a:t>PhotoGallery</a:t>
          </a:r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995EDD41-241F-DC4E-A41B-9C59515DEF42}">
      <dgm:prSet phldrT="[Text]" custT="1"/>
      <dgm:spPr/>
      <dgm:t>
        <a:bodyPr/>
        <a:lstStyle/>
        <a:p>
          <a:r>
            <a:rPr lang="en-US" sz="1000"/>
            <a:t>ReviewBox</a:t>
          </a:r>
        </a:p>
      </dgm:t>
    </dgm:pt>
    <dgm:pt modelId="{ACC9E03A-489C-EF4B-8CFC-D418F0CFB6E4}" type="parTrans" cxnId="{51529E8B-1F98-6F4C-87CB-0058186C4FA8}">
      <dgm:prSet/>
      <dgm:spPr/>
      <dgm:t>
        <a:bodyPr/>
        <a:lstStyle/>
        <a:p>
          <a:endParaRPr lang="en-US" sz="3200"/>
        </a:p>
      </dgm:t>
    </dgm:pt>
    <dgm:pt modelId="{12714025-3DC9-ED42-A483-B8ADF8DB4C9B}" type="sibTrans" cxnId="{51529E8B-1F98-6F4C-87CB-0058186C4FA8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3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3"/>
      <dgm:spPr/>
    </dgm:pt>
    <dgm:pt modelId="{AEE59D60-3267-EE40-AE9B-1B8BE8BBFD78}" type="pres">
      <dgm:prSet presAssocID="{A86181E0-D525-3B40-9234-B825BFD99578}" presName="text4" presStyleLbl="revTx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3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3"/>
      <dgm:spPr/>
    </dgm:pt>
    <dgm:pt modelId="{98B94D46-1612-A345-9FE5-9DAED07069C0}" type="pres">
      <dgm:prSet presAssocID="{378AE673-F33F-3F40-A4AD-B1491F5608D4}" presName="text4" presStyleLbl="revTx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  <dgm:pt modelId="{59644823-8A5B-0C45-A04E-5FAB21656FD2}" type="pres">
      <dgm:prSet presAssocID="{ACC9E03A-489C-EF4B-8CFC-D418F0CFB6E4}" presName="Name23" presStyleLbl="parChTrans1D4" presStyleIdx="2" presStyleCnt="3"/>
      <dgm:spPr/>
      <dgm:t>
        <a:bodyPr/>
        <a:lstStyle/>
        <a:p>
          <a:endParaRPr lang="en-IN"/>
        </a:p>
      </dgm:t>
    </dgm:pt>
    <dgm:pt modelId="{2FA5CB2B-1F3F-5440-86AD-5E119B09BC8C}" type="pres">
      <dgm:prSet presAssocID="{995EDD41-241F-DC4E-A41B-9C59515DEF42}" presName="hierRoot4" presStyleCnt="0"/>
      <dgm:spPr/>
    </dgm:pt>
    <dgm:pt modelId="{569D9800-5902-C74D-B9E7-0AFDD64EA7AD}" type="pres">
      <dgm:prSet presAssocID="{995EDD41-241F-DC4E-A41B-9C59515DEF42}" presName="composite4" presStyleCnt="0"/>
      <dgm:spPr/>
    </dgm:pt>
    <dgm:pt modelId="{4A7F7961-4016-4643-97E4-3491BF84F353}" type="pres">
      <dgm:prSet presAssocID="{995EDD41-241F-DC4E-A41B-9C59515DEF42}" presName="image4" presStyleLbl="node4" presStyleIdx="2" presStyleCnt="3"/>
      <dgm:spPr/>
    </dgm:pt>
    <dgm:pt modelId="{2FE69F97-837A-F040-82DE-6DEB354B043A}" type="pres">
      <dgm:prSet presAssocID="{995EDD41-241F-DC4E-A41B-9C59515DEF42}" presName="text4" presStyleLbl="revTx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9418A-96D2-DB4C-885A-34407577CA02}" type="pres">
      <dgm:prSet presAssocID="{995EDD41-241F-DC4E-A41B-9C59515DEF42}" presName="hierChild5" presStyleCnt="0"/>
      <dgm:spPr/>
    </dgm:pt>
  </dgm:ptLst>
  <dgm:cxnLst>
    <dgm:cxn modelId="{072802CD-1510-C348-B98B-8C4C9577F040}" type="presOf" srcId="{378AE673-F33F-3F40-A4AD-B1491F5608D4}" destId="{98B94D46-1612-A345-9FE5-9DAED07069C0}" srcOrd="0" destOrd="0" presId="urn:microsoft.com/office/officeart/2009/layout/CirclePictureHierarchy"/>
    <dgm:cxn modelId="{2AF17345-B6EB-9942-9469-08849E1CAF64}" type="presOf" srcId="{30C0AF04-FAFB-7E47-98D0-E35CCA9274C2}" destId="{65A35E58-A969-9241-99B5-F99ABC237335}" srcOrd="0" destOrd="0" presId="urn:microsoft.com/office/officeart/2009/layout/CirclePictureHierarchy"/>
    <dgm:cxn modelId="{6D57C076-24D9-5D4B-AF57-B81DE082A5AA}" type="presOf" srcId="{DF4777E9-6679-1B47-A0B1-E8CC2FFB4F99}" destId="{226E4A13-F933-B94C-8244-D4AC2A41286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7139F3B9-3683-8B45-BD5F-093377D0C600}" type="presOf" srcId="{E1DBE83A-52FF-8E46-870E-BA509B2CD250}" destId="{79C7D4AD-1817-1745-9E29-07DB13758B33}" srcOrd="0" destOrd="0" presId="urn:microsoft.com/office/officeart/2009/layout/CirclePictureHierarchy"/>
    <dgm:cxn modelId="{BD4BD520-4223-7F43-98BA-FAF1F237E25A}" type="presOf" srcId="{878DF778-DDB5-4043-BE36-9B465FD2DE83}" destId="{05C35351-FAA7-044F-B084-065ACBCB1340}" srcOrd="0" destOrd="0" presId="urn:microsoft.com/office/officeart/2009/layout/CirclePictureHierarchy"/>
    <dgm:cxn modelId="{4441568E-C6AA-BB4E-B7CC-AA6638E05E39}" type="presOf" srcId="{8DB5F3C3-BFAA-9649-B744-141729507A10}" destId="{9418B5C0-0308-0D40-92DC-70040683E914}" srcOrd="0" destOrd="0" presId="urn:microsoft.com/office/officeart/2009/layout/CirclePictureHierarchy"/>
    <dgm:cxn modelId="{F76B22F3-6C90-E446-8717-84CFE7CE32F4}" type="presOf" srcId="{217DE9C6-7F36-4B44-84D3-70ACD022D1D9}" destId="{3ECEAF12-E008-1846-9DDF-D7B833F625D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887671D-17C6-C44A-986F-3980B0EFEC3B}" type="presOf" srcId="{DC2CAFBB-D539-9641-8DCC-ED0660FD109F}" destId="{B1E0E4B4-7596-9041-830A-693F90DE328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C3DE00B0-7CD4-DF4B-812F-0B421EE6BE04}" type="presOf" srcId="{C411A40F-8D4B-A144-8987-52925675A487}" destId="{F09B7AFA-DE45-A048-9FB5-DDE51F48904D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51529E8B-1F98-6F4C-87CB-0058186C4FA8}" srcId="{378AE673-F33F-3F40-A4AD-B1491F5608D4}" destId="{995EDD41-241F-DC4E-A41B-9C59515DEF42}" srcOrd="0" destOrd="0" parTransId="{ACC9E03A-489C-EF4B-8CFC-D418F0CFB6E4}" sibTransId="{12714025-3DC9-ED42-A483-B8ADF8DB4C9B}"/>
    <dgm:cxn modelId="{D5BA9781-0429-F943-BFD4-CA9B23D1EE13}" type="presOf" srcId="{A86181E0-D525-3B40-9234-B825BFD99578}" destId="{AEE59D60-3267-EE40-AE9B-1B8BE8BBFD78}" srcOrd="0" destOrd="0" presId="urn:microsoft.com/office/officeart/2009/layout/CirclePictureHierarchy"/>
    <dgm:cxn modelId="{3C37E05D-DF9F-C244-9F41-D4E6795C99A9}" type="presOf" srcId="{CFA1CE90-B407-B742-865F-281EAFFE8C23}" destId="{CEDB9815-4C10-EF4D-8FE1-558B1A818DAA}" srcOrd="0" destOrd="0" presId="urn:microsoft.com/office/officeart/2009/layout/CirclePictureHierarchy"/>
    <dgm:cxn modelId="{61D60796-5336-9448-8EB8-08AE4F9294FA}" type="presOf" srcId="{61CF59A8-C5C8-AF47-8B54-B2905AD96583}" destId="{FFA66D1E-05C4-A34E-9A1E-D9B9DD5E87C9}" srcOrd="0" destOrd="0" presId="urn:microsoft.com/office/officeart/2009/layout/CirclePictureHierarchy"/>
    <dgm:cxn modelId="{A53C3969-051A-7543-9FE6-8C9366D6A034}" type="presOf" srcId="{40F20693-401D-5743-83C0-1029541983CC}" destId="{3221B7EE-7280-354B-9650-6E670CDB012B}" srcOrd="0" destOrd="0" presId="urn:microsoft.com/office/officeart/2009/layout/CirclePictureHierarchy"/>
    <dgm:cxn modelId="{337680A7-DB46-FF4E-B4EF-DEC2114485F8}" type="presOf" srcId="{543CBC42-4189-D549-80AD-F04A90DD73E5}" destId="{1A532746-4A2C-D046-9643-4A2497AC0EC8}" srcOrd="0" destOrd="0" presId="urn:microsoft.com/office/officeart/2009/layout/CirclePictureHierarchy"/>
    <dgm:cxn modelId="{F61D0BDC-7B63-B84E-9AD8-180D98FFE9E0}" type="presOf" srcId="{706FAEFD-289E-064F-9DE4-012049114CEB}" destId="{CEB9FD90-22B1-8F44-9B2E-E49AFF614761}" srcOrd="0" destOrd="0" presId="urn:microsoft.com/office/officeart/2009/layout/CirclePictureHierarchy"/>
    <dgm:cxn modelId="{8C2B762F-514E-7945-8EFC-01DD1571A127}" type="presOf" srcId="{0644FD91-51D4-E042-8105-A634B34B14D4}" destId="{96EFCB7C-2980-4F4D-B06E-6A2ECA6DACC6}" srcOrd="0" destOrd="0" presId="urn:microsoft.com/office/officeart/2009/layout/CirclePictureHierarchy"/>
    <dgm:cxn modelId="{0A3BFE31-1C13-884E-9260-5C669F1BE03B}" type="presOf" srcId="{EBFC36E5-C940-1D42-983E-D3E22A303CCD}" destId="{8E64098B-3AFD-5D4C-AC0A-84809BD1FD0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22AD8852-003F-BD42-BEDC-518C2685971C}" type="presOf" srcId="{472A36A0-09A2-6240-BB02-ED670E1E2943}" destId="{15C3490D-71D5-B849-B32A-37738BE7EB07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6E8A4FA6-4F6B-0148-976E-3E72AF47175C}" type="presOf" srcId="{80BB9CC2-2C52-DC4E-9D1F-E742C1DBBD7E}" destId="{C31DFC54-C04C-A64A-8E53-514051055F03}" srcOrd="0" destOrd="0" presId="urn:microsoft.com/office/officeart/2009/layout/CirclePictureHierarchy"/>
    <dgm:cxn modelId="{5FEFFCCA-DC21-C045-8BD1-57AB0448B0DD}" type="presOf" srcId="{CC99B031-9098-164D-9423-35CDBF603E84}" destId="{37DB3099-631B-BE40-B893-4AD86224AA55}" srcOrd="0" destOrd="0" presId="urn:microsoft.com/office/officeart/2009/layout/CirclePictureHierarchy"/>
    <dgm:cxn modelId="{40DAD324-A461-7549-9A34-80B59ED1AA1F}" type="presOf" srcId="{ACC9E03A-489C-EF4B-8CFC-D418F0CFB6E4}" destId="{59644823-8A5B-0C45-A04E-5FAB21656FD2}" srcOrd="0" destOrd="0" presId="urn:microsoft.com/office/officeart/2009/layout/CirclePictureHierarchy"/>
    <dgm:cxn modelId="{9B671D79-9E1A-044B-8A91-BCAE284581DE}" type="presOf" srcId="{995EDD41-241F-DC4E-A41B-9C59515DEF42}" destId="{2FE69F97-837A-F040-82DE-6DEB354B043A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98A8C1A8-D41E-4F46-B318-D43259987691}" type="presOf" srcId="{10F43117-75BC-C840-991C-39F39D122B42}" destId="{8FD2D98F-0E6E-7641-83C4-A0621870D903}" srcOrd="0" destOrd="0" presId="urn:microsoft.com/office/officeart/2009/layout/CirclePictureHierarchy"/>
    <dgm:cxn modelId="{72CD877E-1461-3443-B316-BFA4A70B9D98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2D5ECA9B-779F-3D4D-B62F-99666C84143D}" type="presParOf" srcId="{65A35E58-A969-9241-99B5-F99ABC237335}" destId="{E5B3ECBF-F619-0B47-8B4B-FBECF6CC05CB}" srcOrd="0" destOrd="0" presId="urn:microsoft.com/office/officeart/2009/layout/CirclePictureHierarchy"/>
    <dgm:cxn modelId="{08C98C06-510F-0448-95B0-55D58F8DE4B4}" type="presParOf" srcId="{E5B3ECBF-F619-0B47-8B4B-FBECF6CC05CB}" destId="{145AFF98-7DC9-E84A-BBD1-59E11283AA0E}" srcOrd="0" destOrd="0" presId="urn:microsoft.com/office/officeart/2009/layout/CirclePictureHierarchy"/>
    <dgm:cxn modelId="{00A16575-CE10-D147-BAC3-E89B6AF9B94E}" type="presParOf" srcId="{145AFF98-7DC9-E84A-BBD1-59E11283AA0E}" destId="{3FD4D96F-ADFB-ED4B-9794-328891FD535C}" srcOrd="0" destOrd="0" presId="urn:microsoft.com/office/officeart/2009/layout/CirclePictureHierarchy"/>
    <dgm:cxn modelId="{010458F5-9DED-C74A-8F23-EC6746E40734}" type="presParOf" srcId="{145AFF98-7DC9-E84A-BBD1-59E11283AA0E}" destId="{F09B7AFA-DE45-A048-9FB5-DDE51F48904D}" srcOrd="1" destOrd="0" presId="urn:microsoft.com/office/officeart/2009/layout/CirclePictureHierarchy"/>
    <dgm:cxn modelId="{7122C8F9-CACA-4242-8293-8AB57E9C588E}" type="presParOf" srcId="{E5B3ECBF-F619-0B47-8B4B-FBECF6CC05CB}" destId="{A03B6E62-445A-7C40-9502-3F68E33E7B23}" srcOrd="1" destOrd="0" presId="urn:microsoft.com/office/officeart/2009/layout/CirclePictureHierarchy"/>
    <dgm:cxn modelId="{11587447-C1AC-5B4B-986F-9E0C9F51A3D1}" type="presParOf" srcId="{A03B6E62-445A-7C40-9502-3F68E33E7B23}" destId="{CEDB9815-4C10-EF4D-8FE1-558B1A818DAA}" srcOrd="0" destOrd="0" presId="urn:microsoft.com/office/officeart/2009/layout/CirclePictureHierarchy"/>
    <dgm:cxn modelId="{527DA2B2-3A33-2149-8F5B-3FFC40451794}" type="presParOf" srcId="{A03B6E62-445A-7C40-9502-3F68E33E7B23}" destId="{BF349723-7B6D-8248-A1A6-3A065701927E}" srcOrd="1" destOrd="0" presId="urn:microsoft.com/office/officeart/2009/layout/CirclePictureHierarchy"/>
    <dgm:cxn modelId="{B1241CFC-E8D6-FC4A-9688-946551A058AC}" type="presParOf" srcId="{BF349723-7B6D-8248-A1A6-3A065701927E}" destId="{B73745F4-0412-9143-B4E8-C4660CA7C1D4}" srcOrd="0" destOrd="0" presId="urn:microsoft.com/office/officeart/2009/layout/CirclePictureHierarchy"/>
    <dgm:cxn modelId="{DF3B45D2-52FB-BA4D-BFC9-D5E6BBA1C55A}" type="presParOf" srcId="{B73745F4-0412-9143-B4E8-C4660CA7C1D4}" destId="{55729E00-CF11-E74E-90BD-75EBD931E188}" srcOrd="0" destOrd="0" presId="urn:microsoft.com/office/officeart/2009/layout/CirclePictureHierarchy"/>
    <dgm:cxn modelId="{9705D086-4C40-E840-BB06-E422F0CF1312}" type="presParOf" srcId="{B73745F4-0412-9143-B4E8-C4660CA7C1D4}" destId="{15C3490D-71D5-B849-B32A-37738BE7EB07}" srcOrd="1" destOrd="0" presId="urn:microsoft.com/office/officeart/2009/layout/CirclePictureHierarchy"/>
    <dgm:cxn modelId="{D4036707-CE2D-6943-BF33-BB6ECBF1EC0D}" type="presParOf" srcId="{BF349723-7B6D-8248-A1A6-3A065701927E}" destId="{FE40B205-CA8E-8A49-BBF9-8835874419F8}" srcOrd="1" destOrd="0" presId="urn:microsoft.com/office/officeart/2009/layout/CirclePictureHierarchy"/>
    <dgm:cxn modelId="{E9245706-362D-834C-A2BE-7F03AA1E9DB5}" type="presParOf" srcId="{FE40B205-CA8E-8A49-BBF9-8835874419F8}" destId="{3221B7EE-7280-354B-9650-6E670CDB012B}" srcOrd="0" destOrd="0" presId="urn:microsoft.com/office/officeart/2009/layout/CirclePictureHierarchy"/>
    <dgm:cxn modelId="{DA3004E4-6BE0-0E41-9357-6D1065D289F6}" type="presParOf" srcId="{FE40B205-CA8E-8A49-BBF9-8835874419F8}" destId="{5C5AA3E0-1150-6E4E-9019-BCD4C3D07E94}" srcOrd="1" destOrd="0" presId="urn:microsoft.com/office/officeart/2009/layout/CirclePictureHierarchy"/>
    <dgm:cxn modelId="{AF513924-9BBB-0C48-A80C-2F1489206537}" type="presParOf" srcId="{5C5AA3E0-1150-6E4E-9019-BCD4C3D07E94}" destId="{3E7FE8F5-95F2-494B-9869-6C63F048D0C7}" srcOrd="0" destOrd="0" presId="urn:microsoft.com/office/officeart/2009/layout/CirclePictureHierarchy"/>
    <dgm:cxn modelId="{6AD7521B-2209-BB4C-8A0D-06A9F9C3CEAE}" type="presParOf" srcId="{3E7FE8F5-95F2-494B-9869-6C63F048D0C7}" destId="{49B4998E-C559-4D48-98AF-7899833AE917}" srcOrd="0" destOrd="0" presId="urn:microsoft.com/office/officeart/2009/layout/CirclePictureHierarchy"/>
    <dgm:cxn modelId="{3603EB72-FEAC-A147-A733-1708C584BF45}" type="presParOf" srcId="{3E7FE8F5-95F2-494B-9869-6C63F048D0C7}" destId="{9418B5C0-0308-0D40-92DC-70040683E914}" srcOrd="1" destOrd="0" presId="urn:microsoft.com/office/officeart/2009/layout/CirclePictureHierarchy"/>
    <dgm:cxn modelId="{2A2901FF-6F5A-FB4F-917B-6C377CFEF89F}" type="presParOf" srcId="{5C5AA3E0-1150-6E4E-9019-BCD4C3D07E94}" destId="{49D05BC6-7210-984D-A437-761CF2EA7129}" srcOrd="1" destOrd="0" presId="urn:microsoft.com/office/officeart/2009/layout/CirclePictureHierarchy"/>
    <dgm:cxn modelId="{9A84FDBE-4728-6F43-9D07-A6D5249EE0C4}" type="presParOf" srcId="{FE40B205-CA8E-8A49-BBF9-8835874419F8}" destId="{226E4A13-F933-B94C-8244-D4AC2A41286A}" srcOrd="2" destOrd="0" presId="urn:microsoft.com/office/officeart/2009/layout/CirclePictureHierarchy"/>
    <dgm:cxn modelId="{99FA908F-F76D-BE47-B4A3-703FF525567A}" type="presParOf" srcId="{FE40B205-CA8E-8A49-BBF9-8835874419F8}" destId="{5DEF2959-3387-D842-B0DE-F2E0553484FD}" srcOrd="3" destOrd="0" presId="urn:microsoft.com/office/officeart/2009/layout/CirclePictureHierarchy"/>
    <dgm:cxn modelId="{AE654812-0AD2-9842-9972-E4AC908B33CA}" type="presParOf" srcId="{5DEF2959-3387-D842-B0DE-F2E0553484FD}" destId="{DFA23B17-4E8B-FE4E-A59B-C4BDCCAF6067}" srcOrd="0" destOrd="0" presId="urn:microsoft.com/office/officeart/2009/layout/CirclePictureHierarchy"/>
    <dgm:cxn modelId="{380AA1DF-CC13-DD4B-81FD-021A594E91C7}" type="presParOf" srcId="{DFA23B17-4E8B-FE4E-A59B-C4BDCCAF6067}" destId="{52700DF2-7747-0246-BBA7-C8BC31C5A76B}" srcOrd="0" destOrd="0" presId="urn:microsoft.com/office/officeart/2009/layout/CirclePictureHierarchy"/>
    <dgm:cxn modelId="{ABEDB913-DF97-A143-9067-8B5D41B91E3D}" type="presParOf" srcId="{DFA23B17-4E8B-FE4E-A59B-C4BDCCAF6067}" destId="{8E64098B-3AFD-5D4C-AC0A-84809BD1FD00}" srcOrd="1" destOrd="0" presId="urn:microsoft.com/office/officeart/2009/layout/CirclePictureHierarchy"/>
    <dgm:cxn modelId="{3380B260-5489-5C48-A717-29F9E7D04C14}" type="presParOf" srcId="{5DEF2959-3387-D842-B0DE-F2E0553484FD}" destId="{B4BE423E-533B-2B4A-A26C-24771F088B76}" srcOrd="1" destOrd="0" presId="urn:microsoft.com/office/officeart/2009/layout/CirclePictureHierarchy"/>
    <dgm:cxn modelId="{70EA58CF-0120-3E48-A599-9F56A83D224A}" type="presParOf" srcId="{A03B6E62-445A-7C40-9502-3F68E33E7B23}" destId="{79C7D4AD-1817-1745-9E29-07DB13758B33}" srcOrd="2" destOrd="0" presId="urn:microsoft.com/office/officeart/2009/layout/CirclePictureHierarchy"/>
    <dgm:cxn modelId="{B96E5564-C202-7042-A31F-DB0A2A6E8282}" type="presParOf" srcId="{A03B6E62-445A-7C40-9502-3F68E33E7B23}" destId="{0F2EC0E7-F9D8-8145-97E8-44B25123C207}" srcOrd="3" destOrd="0" presId="urn:microsoft.com/office/officeart/2009/layout/CirclePictureHierarchy"/>
    <dgm:cxn modelId="{1B716959-0CDE-474D-8CF7-1F95A3DD3212}" type="presParOf" srcId="{0F2EC0E7-F9D8-8145-97E8-44B25123C207}" destId="{180B992A-9159-0B4B-81A5-659933272CE9}" srcOrd="0" destOrd="0" presId="urn:microsoft.com/office/officeart/2009/layout/CirclePictureHierarchy"/>
    <dgm:cxn modelId="{461FE09F-8FB0-8748-89FF-0899FB8A315B}" type="presParOf" srcId="{180B992A-9159-0B4B-81A5-659933272CE9}" destId="{E8CA5CFA-3C7B-E742-ABB1-4287C5EAC14E}" srcOrd="0" destOrd="0" presId="urn:microsoft.com/office/officeart/2009/layout/CirclePictureHierarchy"/>
    <dgm:cxn modelId="{8B9C06BD-3BEE-EE41-BB50-19BA1163FECF}" type="presParOf" srcId="{180B992A-9159-0B4B-81A5-659933272CE9}" destId="{37DB3099-631B-BE40-B893-4AD86224AA55}" srcOrd="1" destOrd="0" presId="urn:microsoft.com/office/officeart/2009/layout/CirclePictureHierarchy"/>
    <dgm:cxn modelId="{A11F929E-15BE-CD42-8FD7-A55635CCC9F9}" type="presParOf" srcId="{0F2EC0E7-F9D8-8145-97E8-44B25123C207}" destId="{9FCC7AA3-1106-A943-A738-11984E01C5B7}" srcOrd="1" destOrd="0" presId="urn:microsoft.com/office/officeart/2009/layout/CirclePictureHierarchy"/>
    <dgm:cxn modelId="{5A29E869-222B-EF4D-96A6-43AFB412EB03}" type="presParOf" srcId="{9FCC7AA3-1106-A943-A738-11984E01C5B7}" destId="{96EFCB7C-2980-4F4D-B06E-6A2ECA6DACC6}" srcOrd="0" destOrd="0" presId="urn:microsoft.com/office/officeart/2009/layout/CirclePictureHierarchy"/>
    <dgm:cxn modelId="{913ADA82-2EA7-D049-B431-D3A510DB03C6}" type="presParOf" srcId="{9FCC7AA3-1106-A943-A738-11984E01C5B7}" destId="{561DAFE4-52FC-CF4A-9F64-56A2499F045D}" srcOrd="1" destOrd="0" presId="urn:microsoft.com/office/officeart/2009/layout/CirclePictureHierarchy"/>
    <dgm:cxn modelId="{BD879579-523A-7D43-BBD8-C27D7EC176C7}" type="presParOf" srcId="{561DAFE4-52FC-CF4A-9F64-56A2499F045D}" destId="{4632D30D-3C00-C84C-A3B4-5B23F554B4A3}" srcOrd="0" destOrd="0" presId="urn:microsoft.com/office/officeart/2009/layout/CirclePictureHierarchy"/>
    <dgm:cxn modelId="{3D9ECF27-85A2-D046-A00E-690F1C1DCA28}" type="presParOf" srcId="{4632D30D-3C00-C84C-A3B4-5B23F554B4A3}" destId="{D191DEEC-935F-A349-9735-0105C670E3B8}" srcOrd="0" destOrd="0" presId="urn:microsoft.com/office/officeart/2009/layout/CirclePictureHierarchy"/>
    <dgm:cxn modelId="{F9346802-CA4A-FF4F-B84B-564834924ECB}" type="presParOf" srcId="{4632D30D-3C00-C84C-A3B4-5B23F554B4A3}" destId="{05C35351-FAA7-044F-B084-065ACBCB1340}" srcOrd="1" destOrd="0" presId="urn:microsoft.com/office/officeart/2009/layout/CirclePictureHierarchy"/>
    <dgm:cxn modelId="{ECC6407F-428D-D441-AC22-3DD11EB0F467}" type="presParOf" srcId="{561DAFE4-52FC-CF4A-9F64-56A2499F045D}" destId="{175AF242-93A6-1A40-834C-26583D08E5A0}" srcOrd="1" destOrd="0" presId="urn:microsoft.com/office/officeart/2009/layout/CirclePictureHierarchy"/>
    <dgm:cxn modelId="{9CFC9D6A-36AE-3045-B738-B9E84D2DE6A8}" type="presParOf" srcId="{9FCC7AA3-1106-A943-A738-11984E01C5B7}" destId="{EDDB4AF7-9A22-684A-A91D-5A3029FFE84B}" srcOrd="2" destOrd="0" presId="urn:microsoft.com/office/officeart/2009/layout/CirclePictureHierarchy"/>
    <dgm:cxn modelId="{FE898F25-DFAC-E34B-BF85-6E20DF355561}" type="presParOf" srcId="{9FCC7AA3-1106-A943-A738-11984E01C5B7}" destId="{9FBD77CA-29B3-4747-B122-71A8B1EE2483}" srcOrd="3" destOrd="0" presId="urn:microsoft.com/office/officeart/2009/layout/CirclePictureHierarchy"/>
    <dgm:cxn modelId="{F6961C8B-0C16-2A46-9980-0BFEB26F625E}" type="presParOf" srcId="{9FBD77CA-29B3-4747-B122-71A8B1EE2483}" destId="{868C963C-9F14-FA4A-985E-DAC5BDEC8472}" srcOrd="0" destOrd="0" presId="urn:microsoft.com/office/officeart/2009/layout/CirclePictureHierarchy"/>
    <dgm:cxn modelId="{1202A051-46DF-DD4C-B441-5E72AE4D9D99}" type="presParOf" srcId="{868C963C-9F14-FA4A-985E-DAC5BDEC8472}" destId="{A06AFA46-B770-184A-9857-794C4BE2CCBD}" srcOrd="0" destOrd="0" presId="urn:microsoft.com/office/officeart/2009/layout/CirclePictureHierarchy"/>
    <dgm:cxn modelId="{40A55FC8-3E2E-A141-8B69-8D3476A73C76}" type="presParOf" srcId="{868C963C-9F14-FA4A-985E-DAC5BDEC8472}" destId="{8FD2D98F-0E6E-7641-83C4-A0621870D903}" srcOrd="1" destOrd="0" presId="urn:microsoft.com/office/officeart/2009/layout/CirclePictureHierarchy"/>
    <dgm:cxn modelId="{AEE7E143-E4E8-F349-A826-2240BC7F6FAA}" type="presParOf" srcId="{9FBD77CA-29B3-4747-B122-71A8B1EE2483}" destId="{48732407-EE1C-0D49-84AE-5F53B5C8B9CE}" srcOrd="1" destOrd="0" presId="urn:microsoft.com/office/officeart/2009/layout/CirclePictureHierarchy"/>
    <dgm:cxn modelId="{5AB9C6E4-B935-3942-8D2A-86F401E24F13}" type="presParOf" srcId="{9FCC7AA3-1106-A943-A738-11984E01C5B7}" destId="{1A532746-4A2C-D046-9643-4A2497AC0EC8}" srcOrd="4" destOrd="0" presId="urn:microsoft.com/office/officeart/2009/layout/CirclePictureHierarchy"/>
    <dgm:cxn modelId="{03F33DCC-26A9-6645-97E5-1C8C844A662A}" type="presParOf" srcId="{9FCC7AA3-1106-A943-A738-11984E01C5B7}" destId="{1AF03E90-D0AD-584C-BF9A-CE8F0D455608}" srcOrd="5" destOrd="0" presId="urn:microsoft.com/office/officeart/2009/layout/CirclePictureHierarchy"/>
    <dgm:cxn modelId="{5FD9CF09-3C29-C442-802A-7733143F726A}" type="presParOf" srcId="{1AF03E90-D0AD-584C-BF9A-CE8F0D455608}" destId="{E329C815-0257-A84E-BE7A-CD00D29E711C}" srcOrd="0" destOrd="0" presId="urn:microsoft.com/office/officeart/2009/layout/CirclePictureHierarchy"/>
    <dgm:cxn modelId="{7DB306E1-73DB-014E-B748-6B03DDA729EA}" type="presParOf" srcId="{E329C815-0257-A84E-BE7A-CD00D29E711C}" destId="{0216EC0C-E421-6E45-9BF2-9C4A9A33F16E}" srcOrd="0" destOrd="0" presId="urn:microsoft.com/office/officeart/2009/layout/CirclePictureHierarchy"/>
    <dgm:cxn modelId="{787745CA-1C90-AB40-9B57-12E139D099A1}" type="presParOf" srcId="{E329C815-0257-A84E-BE7A-CD00D29E711C}" destId="{CEB9FD90-22B1-8F44-9B2E-E49AFF614761}" srcOrd="1" destOrd="0" presId="urn:microsoft.com/office/officeart/2009/layout/CirclePictureHierarchy"/>
    <dgm:cxn modelId="{C2875930-83ED-074D-8EDB-38351DA79FC4}" type="presParOf" srcId="{1AF03E90-D0AD-584C-BF9A-CE8F0D455608}" destId="{3BC115B5-7912-6944-8EDC-F1C6A7488230}" srcOrd="1" destOrd="0" presId="urn:microsoft.com/office/officeart/2009/layout/CirclePictureHierarchy"/>
    <dgm:cxn modelId="{67907A81-D23E-5843-AE08-35EFC0A89820}" type="presParOf" srcId="{9FCC7AA3-1106-A943-A738-11984E01C5B7}" destId="{B1E0E4B4-7596-9041-830A-693F90DE328A}" srcOrd="6" destOrd="0" presId="urn:microsoft.com/office/officeart/2009/layout/CirclePictureHierarchy"/>
    <dgm:cxn modelId="{B67A109A-0C71-C540-800C-0566F84DB33B}" type="presParOf" srcId="{9FCC7AA3-1106-A943-A738-11984E01C5B7}" destId="{F2DBCFF4-69B2-4544-B84A-1F247648595C}" srcOrd="7" destOrd="0" presId="urn:microsoft.com/office/officeart/2009/layout/CirclePictureHierarchy"/>
    <dgm:cxn modelId="{5C801439-88C7-424B-A579-DCEFE4A5D1D7}" type="presParOf" srcId="{F2DBCFF4-69B2-4544-B84A-1F247648595C}" destId="{E29688A2-3531-A040-944D-87CBDC826034}" srcOrd="0" destOrd="0" presId="urn:microsoft.com/office/officeart/2009/layout/CirclePictureHierarchy"/>
    <dgm:cxn modelId="{F2606B8F-F129-844E-8451-E72CFE9D8A63}" type="presParOf" srcId="{E29688A2-3531-A040-944D-87CBDC826034}" destId="{747F1A55-F69D-744A-AC33-802E0979447F}" srcOrd="0" destOrd="0" presId="urn:microsoft.com/office/officeart/2009/layout/CirclePictureHierarchy"/>
    <dgm:cxn modelId="{37CFA480-9AD6-914F-AAD1-5CE8D8E78B43}" type="presParOf" srcId="{E29688A2-3531-A040-944D-87CBDC826034}" destId="{3ECEAF12-E008-1846-9DDF-D7B833F625D4}" srcOrd="1" destOrd="0" presId="urn:microsoft.com/office/officeart/2009/layout/CirclePictureHierarchy"/>
    <dgm:cxn modelId="{2FF6C5ED-54C3-CE4E-A861-61EE59696BDD}" type="presParOf" srcId="{F2DBCFF4-69B2-4544-B84A-1F247648595C}" destId="{05479ACC-FCED-6748-A188-57E512C7EE65}" srcOrd="1" destOrd="0" presId="urn:microsoft.com/office/officeart/2009/layout/CirclePictureHierarchy"/>
    <dgm:cxn modelId="{F76A165E-980E-744F-896D-04D369C06041}" type="presParOf" srcId="{05479ACC-FCED-6748-A188-57E512C7EE65}" destId="{C31DFC54-C04C-A64A-8E53-514051055F03}" srcOrd="0" destOrd="0" presId="urn:microsoft.com/office/officeart/2009/layout/CirclePictureHierarchy"/>
    <dgm:cxn modelId="{04D694FC-4E73-4345-95A3-3555FA6D6D84}" type="presParOf" srcId="{05479ACC-FCED-6748-A188-57E512C7EE65}" destId="{9CE29141-53DC-B54F-AFB8-9922236084F0}" srcOrd="1" destOrd="0" presId="urn:microsoft.com/office/officeart/2009/layout/CirclePictureHierarchy"/>
    <dgm:cxn modelId="{7D1E71E6-5B64-6C41-9945-310D544D43AE}" type="presParOf" srcId="{9CE29141-53DC-B54F-AFB8-9922236084F0}" destId="{4ECDD50D-71E3-E74C-AEF3-88D7A4C2952B}" srcOrd="0" destOrd="0" presId="urn:microsoft.com/office/officeart/2009/layout/CirclePictureHierarchy"/>
    <dgm:cxn modelId="{4F4C807E-C065-7E42-B531-7465C2E20AC3}" type="presParOf" srcId="{4ECDD50D-71E3-E74C-AEF3-88D7A4C2952B}" destId="{28A33191-7E3A-1B41-BDDF-CA8346586A6D}" srcOrd="0" destOrd="0" presId="urn:microsoft.com/office/officeart/2009/layout/CirclePictureHierarchy"/>
    <dgm:cxn modelId="{F30AF40F-FCF5-0640-8219-070C66D9AFF0}" type="presParOf" srcId="{4ECDD50D-71E3-E74C-AEF3-88D7A4C2952B}" destId="{AEE59D60-3267-EE40-AE9B-1B8BE8BBFD78}" srcOrd="1" destOrd="0" presId="urn:microsoft.com/office/officeart/2009/layout/CirclePictureHierarchy"/>
    <dgm:cxn modelId="{CFF80815-F171-E640-BC2A-1D541E5C8601}" type="presParOf" srcId="{9CE29141-53DC-B54F-AFB8-9922236084F0}" destId="{84ED35FA-CB30-7D45-BFF2-75FD16F41911}" srcOrd="1" destOrd="0" presId="urn:microsoft.com/office/officeart/2009/layout/CirclePictureHierarchy"/>
    <dgm:cxn modelId="{F0D1A87D-0718-1A4D-A56A-9624DE79933E}" type="presParOf" srcId="{05479ACC-FCED-6748-A188-57E512C7EE65}" destId="{FFA66D1E-05C4-A34E-9A1E-D9B9DD5E87C9}" srcOrd="2" destOrd="0" presId="urn:microsoft.com/office/officeart/2009/layout/CirclePictureHierarchy"/>
    <dgm:cxn modelId="{F4EAE9F7-A2E4-A944-BEEC-C05D84E90653}" type="presParOf" srcId="{05479ACC-FCED-6748-A188-57E512C7EE65}" destId="{331944A1-92AE-DF47-BB2F-A66315CC8674}" srcOrd="3" destOrd="0" presId="urn:microsoft.com/office/officeart/2009/layout/CirclePictureHierarchy"/>
    <dgm:cxn modelId="{F17AA17E-C7DC-594A-B3D3-05F536EAE609}" type="presParOf" srcId="{331944A1-92AE-DF47-BB2F-A66315CC8674}" destId="{E55DC136-AA3C-8543-A935-B7AF203DE816}" srcOrd="0" destOrd="0" presId="urn:microsoft.com/office/officeart/2009/layout/CirclePictureHierarchy"/>
    <dgm:cxn modelId="{380A1B30-8A31-604D-9153-559571C69755}" type="presParOf" srcId="{E55DC136-AA3C-8543-A935-B7AF203DE816}" destId="{8483AC9F-25A1-0144-84F0-FEA17E93118F}" srcOrd="0" destOrd="0" presId="urn:microsoft.com/office/officeart/2009/layout/CirclePictureHierarchy"/>
    <dgm:cxn modelId="{300CAF19-6CA5-5E4D-8E4F-B2FA7D7F0033}" type="presParOf" srcId="{E55DC136-AA3C-8543-A935-B7AF203DE816}" destId="{98B94D46-1612-A345-9FE5-9DAED07069C0}" srcOrd="1" destOrd="0" presId="urn:microsoft.com/office/officeart/2009/layout/CirclePictureHierarchy"/>
    <dgm:cxn modelId="{C54B1C1E-D740-114F-A4E1-EF40D9EA7B79}" type="presParOf" srcId="{331944A1-92AE-DF47-BB2F-A66315CC8674}" destId="{48C3024F-1685-D543-9E31-0CCF29F0FBBF}" srcOrd="1" destOrd="0" presId="urn:microsoft.com/office/officeart/2009/layout/CirclePictureHierarchy"/>
    <dgm:cxn modelId="{2E64AE57-A777-D746-8767-90AFB08FEB04}" type="presParOf" srcId="{48C3024F-1685-D543-9E31-0CCF29F0FBBF}" destId="{59644823-8A5B-0C45-A04E-5FAB21656FD2}" srcOrd="0" destOrd="0" presId="urn:microsoft.com/office/officeart/2009/layout/CirclePictureHierarchy"/>
    <dgm:cxn modelId="{76D0A588-2119-4246-8940-B56B517B1413}" type="presParOf" srcId="{48C3024F-1685-D543-9E31-0CCF29F0FBBF}" destId="{2FA5CB2B-1F3F-5440-86AD-5E119B09BC8C}" srcOrd="1" destOrd="0" presId="urn:microsoft.com/office/officeart/2009/layout/CirclePictureHierarchy"/>
    <dgm:cxn modelId="{B9CEE96D-4359-C743-A5A9-BBDFB193FBCA}" type="presParOf" srcId="{2FA5CB2B-1F3F-5440-86AD-5E119B09BC8C}" destId="{569D9800-5902-C74D-B9E7-0AFDD64EA7AD}" srcOrd="0" destOrd="0" presId="urn:microsoft.com/office/officeart/2009/layout/CirclePictureHierarchy"/>
    <dgm:cxn modelId="{4780494C-02B1-8B44-8061-33EE15760D01}" type="presParOf" srcId="{569D9800-5902-C74D-B9E7-0AFDD64EA7AD}" destId="{4A7F7961-4016-4643-97E4-3491BF84F353}" srcOrd="0" destOrd="0" presId="urn:microsoft.com/office/officeart/2009/layout/CirclePictureHierarchy"/>
    <dgm:cxn modelId="{7F3D03B5-7B7E-5D48-A2B1-7644BB9EFDAA}" type="presParOf" srcId="{569D9800-5902-C74D-B9E7-0AFDD64EA7AD}" destId="{2FE69F97-837A-F040-82DE-6DEB354B043A}" srcOrd="1" destOrd="0" presId="urn:microsoft.com/office/officeart/2009/layout/CirclePictureHierarchy"/>
    <dgm:cxn modelId="{F280BA59-C8A7-944F-A41B-05A3C61EE2E2}" type="presParOf" srcId="{2FA5CB2B-1F3F-5440-86AD-5E119B09BC8C}" destId="{8329418A-96D2-DB4C-885A-34407577CA0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4823-8A5B-0C45-A04E-5FAB21656FD2}">
      <dsp:nvSpPr>
        <dsp:cNvPr id="0" name=""/>
        <dsp:cNvSpPr/>
      </dsp:nvSpPr>
      <dsp:spPr>
        <a:xfrm>
          <a:off x="8597087" y="3007890"/>
          <a:ext cx="91440" cy="1740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66D1E-05C4-A34E-9A1E-D9B9DD5E87C9}">
      <dsp:nvSpPr>
        <dsp:cNvPr id="0" name=""/>
        <dsp:cNvSpPr/>
      </dsp:nvSpPr>
      <dsp:spPr>
        <a:xfrm>
          <a:off x="7882974" y="2281213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6"/>
              </a:lnTo>
              <a:lnTo>
                <a:pt x="759833" y="87726"/>
              </a:lnTo>
              <a:lnTo>
                <a:pt x="759833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7123141" y="2281213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759833" y="0"/>
              </a:moveTo>
              <a:lnTo>
                <a:pt x="759833" y="87726"/>
              </a:lnTo>
              <a:lnTo>
                <a:pt x="0" y="87726"/>
              </a:lnTo>
              <a:lnTo>
                <a:pt x="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603474" y="1554536"/>
          <a:ext cx="2279500" cy="17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6"/>
              </a:lnTo>
              <a:lnTo>
                <a:pt x="2279500" y="87726"/>
              </a:lnTo>
              <a:lnTo>
                <a:pt x="227950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603474" y="1554536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6"/>
              </a:lnTo>
              <a:lnTo>
                <a:pt x="759833" y="87726"/>
              </a:lnTo>
              <a:lnTo>
                <a:pt x="759833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843640" y="1554536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759833" y="0"/>
              </a:moveTo>
              <a:lnTo>
                <a:pt x="759833" y="87726"/>
              </a:lnTo>
              <a:lnTo>
                <a:pt x="0" y="87726"/>
              </a:lnTo>
              <a:lnTo>
                <a:pt x="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23973" y="1554536"/>
          <a:ext cx="2279500" cy="174070"/>
        </a:xfrm>
        <a:custGeom>
          <a:avLst/>
          <a:gdLst/>
          <a:ahLst/>
          <a:cxnLst/>
          <a:rect l="0" t="0" r="0" b="0"/>
          <a:pathLst>
            <a:path>
              <a:moveTo>
                <a:pt x="2279500" y="0"/>
              </a:moveTo>
              <a:lnTo>
                <a:pt x="2279500" y="87726"/>
              </a:lnTo>
              <a:lnTo>
                <a:pt x="0" y="87726"/>
              </a:lnTo>
              <a:lnTo>
                <a:pt x="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23973" y="827859"/>
          <a:ext cx="2279500" cy="17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6"/>
              </a:lnTo>
              <a:lnTo>
                <a:pt x="2279500" y="87726"/>
              </a:lnTo>
              <a:lnTo>
                <a:pt x="2279500" y="1740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044473" y="1554536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26"/>
              </a:lnTo>
              <a:lnTo>
                <a:pt x="759833" y="87726"/>
              </a:lnTo>
              <a:lnTo>
                <a:pt x="759833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284639" y="1554536"/>
          <a:ext cx="759833" cy="174070"/>
        </a:xfrm>
        <a:custGeom>
          <a:avLst/>
          <a:gdLst/>
          <a:ahLst/>
          <a:cxnLst/>
          <a:rect l="0" t="0" r="0" b="0"/>
          <a:pathLst>
            <a:path>
              <a:moveTo>
                <a:pt x="759833" y="0"/>
              </a:moveTo>
              <a:lnTo>
                <a:pt x="759833" y="87726"/>
              </a:lnTo>
              <a:lnTo>
                <a:pt x="0" y="87726"/>
              </a:lnTo>
              <a:lnTo>
                <a:pt x="0" y="17407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044473" y="827859"/>
          <a:ext cx="2279500" cy="174070"/>
        </a:xfrm>
        <a:custGeom>
          <a:avLst/>
          <a:gdLst/>
          <a:ahLst/>
          <a:cxnLst/>
          <a:rect l="0" t="0" r="0" b="0"/>
          <a:pathLst>
            <a:path>
              <a:moveTo>
                <a:pt x="2279500" y="0"/>
              </a:moveTo>
              <a:lnTo>
                <a:pt x="2279500" y="87726"/>
              </a:lnTo>
              <a:lnTo>
                <a:pt x="0" y="87726"/>
              </a:lnTo>
              <a:lnTo>
                <a:pt x="0" y="1740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47670" y="275253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600276" y="273871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600276" y="273871"/>
        <a:ext cx="828909" cy="552606"/>
      </dsp:txXfrm>
    </dsp:sp>
    <dsp:sp modelId="{55729E00-CF11-E74E-90BD-75EBD931E188}">
      <dsp:nvSpPr>
        <dsp:cNvPr id="0" name=""/>
        <dsp:cNvSpPr/>
      </dsp:nvSpPr>
      <dsp:spPr>
        <a:xfrm>
          <a:off x="768170" y="1001930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320776" y="1000549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320776" y="1000549"/>
        <a:ext cx="828909" cy="552606"/>
      </dsp:txXfrm>
    </dsp:sp>
    <dsp:sp modelId="{49B4998E-C559-4D48-98AF-7899833AE917}">
      <dsp:nvSpPr>
        <dsp:cNvPr id="0" name=""/>
        <dsp:cNvSpPr/>
      </dsp:nvSpPr>
      <dsp:spPr>
        <a:xfrm>
          <a:off x="8336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560942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560942" y="1727226"/>
        <a:ext cx="828909" cy="552606"/>
      </dsp:txXfrm>
    </dsp:sp>
    <dsp:sp modelId="{52700DF2-7747-0246-BBA7-C8BC31C5A76B}">
      <dsp:nvSpPr>
        <dsp:cNvPr id="0" name=""/>
        <dsp:cNvSpPr/>
      </dsp:nvSpPr>
      <dsp:spPr>
        <a:xfrm>
          <a:off x="1528003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080609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080609" y="1727226"/>
        <a:ext cx="828909" cy="552606"/>
      </dsp:txXfrm>
    </dsp:sp>
    <dsp:sp modelId="{E8CA5CFA-3C7B-E742-ABB1-4287C5EAC14E}">
      <dsp:nvSpPr>
        <dsp:cNvPr id="0" name=""/>
        <dsp:cNvSpPr/>
      </dsp:nvSpPr>
      <dsp:spPr>
        <a:xfrm>
          <a:off x="5327171" y="1001930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879777" y="1000549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879777" y="1000549"/>
        <a:ext cx="828909" cy="552606"/>
      </dsp:txXfrm>
    </dsp:sp>
    <dsp:sp modelId="{D191DEEC-935F-A349-9735-0105C670E3B8}">
      <dsp:nvSpPr>
        <dsp:cNvPr id="0" name=""/>
        <dsp:cNvSpPr/>
      </dsp:nvSpPr>
      <dsp:spPr>
        <a:xfrm>
          <a:off x="3047670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600276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600276" y="1727226"/>
        <a:ext cx="828909" cy="552606"/>
      </dsp:txXfrm>
    </dsp:sp>
    <dsp:sp modelId="{A06AFA46-B770-184A-9857-794C4BE2CCBD}">
      <dsp:nvSpPr>
        <dsp:cNvPr id="0" name=""/>
        <dsp:cNvSpPr/>
      </dsp:nvSpPr>
      <dsp:spPr>
        <a:xfrm>
          <a:off x="4567337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119943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5119943" y="1727226"/>
        <a:ext cx="828909" cy="552606"/>
      </dsp:txXfrm>
    </dsp:sp>
    <dsp:sp modelId="{0216EC0C-E421-6E45-9BF2-9C4A9A33F16E}">
      <dsp:nvSpPr>
        <dsp:cNvPr id="0" name=""/>
        <dsp:cNvSpPr/>
      </dsp:nvSpPr>
      <dsp:spPr>
        <a:xfrm>
          <a:off x="6087004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639610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639610" y="1727226"/>
        <a:ext cx="828909" cy="552606"/>
      </dsp:txXfrm>
    </dsp:sp>
    <dsp:sp modelId="{747F1A55-F69D-744A-AC33-802E0979447F}">
      <dsp:nvSpPr>
        <dsp:cNvPr id="0" name=""/>
        <dsp:cNvSpPr/>
      </dsp:nvSpPr>
      <dsp:spPr>
        <a:xfrm>
          <a:off x="7606671" y="1728607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8159277" y="1727226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8159277" y="1727226"/>
        <a:ext cx="828909" cy="552606"/>
      </dsp:txXfrm>
    </dsp:sp>
    <dsp:sp modelId="{28A33191-7E3A-1B41-BDDF-CA8346586A6D}">
      <dsp:nvSpPr>
        <dsp:cNvPr id="0" name=""/>
        <dsp:cNvSpPr/>
      </dsp:nvSpPr>
      <dsp:spPr>
        <a:xfrm>
          <a:off x="6846837" y="2455284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7399444" y="2453903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PhotoGallery</a:t>
          </a:r>
        </a:p>
      </dsp:txBody>
      <dsp:txXfrm>
        <a:off x="7399444" y="2453903"/>
        <a:ext cx="828909" cy="552606"/>
      </dsp:txXfrm>
    </dsp:sp>
    <dsp:sp modelId="{8483AC9F-25A1-0144-84F0-FEA17E93118F}">
      <dsp:nvSpPr>
        <dsp:cNvPr id="0" name=""/>
        <dsp:cNvSpPr/>
      </dsp:nvSpPr>
      <dsp:spPr>
        <a:xfrm>
          <a:off x="8366504" y="2455284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919111" y="2453903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919111" y="2453903"/>
        <a:ext cx="828909" cy="552606"/>
      </dsp:txXfrm>
    </dsp:sp>
    <dsp:sp modelId="{4A7F7961-4016-4643-97E4-3491BF84F353}">
      <dsp:nvSpPr>
        <dsp:cNvPr id="0" name=""/>
        <dsp:cNvSpPr/>
      </dsp:nvSpPr>
      <dsp:spPr>
        <a:xfrm>
          <a:off x="8366504" y="3181961"/>
          <a:ext cx="552606" cy="552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69F97-837A-F040-82DE-6DEB354B043A}">
      <dsp:nvSpPr>
        <dsp:cNvPr id="0" name=""/>
        <dsp:cNvSpPr/>
      </dsp:nvSpPr>
      <dsp:spPr>
        <a:xfrm>
          <a:off x="8919111" y="3180580"/>
          <a:ext cx="828909" cy="552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ReviewBox</a:t>
          </a:r>
        </a:p>
      </dsp:txBody>
      <dsp:txXfrm>
        <a:off x="8919111" y="3180580"/>
        <a:ext cx="828909" cy="55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0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4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0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2" Type="http://schemas.openxmlformats.org/officeDocument/2006/relationships/hyperlink" Target="http://dazeinfo.com/2016/02/08/mobile-internet-users-in-india-2016-smartphone-adoption-201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eoman.io/" TargetMode="External"/><Relationship Id="rId5" Type="http://schemas.openxmlformats.org/officeDocument/2006/relationships/hyperlink" Target="http://carwale.com/" TargetMode="External"/><Relationship Id="rId4" Type="http://schemas.openxmlformats.org/officeDocument/2006/relationships/hyperlink" Target="https://www.practo.co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Study: Housing</a:t>
            </a:r>
            <a:br>
              <a:rPr lang="en-IN" dirty="0" smtClean="0"/>
            </a:br>
            <a:r>
              <a:rPr lang="en-IN" dirty="0" smtClean="0"/>
              <a:t>(House Finder)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58" y="2080727"/>
            <a:ext cx="2791718" cy="47772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06" y="2055552"/>
            <a:ext cx="2815825" cy="4818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49" y="2055552"/>
            <a:ext cx="2804793" cy="47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59832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</a:t>
            </a:r>
            <a:r>
              <a:rPr lang="en-US" dirty="0" smtClean="0"/>
              <a:t>of the characteristics </a:t>
            </a:r>
            <a:r>
              <a:rPr lang="en-US" dirty="0" smtClean="0"/>
              <a:t>as </a:t>
            </a:r>
            <a:r>
              <a:rPr lang="en-US" dirty="0" smtClean="0"/>
              <a:t>follows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A 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Sort 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Read 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Contact the entity via email/phone/map directions and other mediums</a:t>
            </a:r>
            <a:r>
              <a:rPr lang="en-US" sz="2200" dirty="0" smtClean="0"/>
              <a:t>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237793" y="1784763"/>
            <a:ext cx="10035796" cy="20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These applications </a:t>
            </a:r>
            <a:r>
              <a:rPr lang="en-US" dirty="0"/>
              <a:t>aren’t as simple as static websites of </a:t>
            </a:r>
            <a:r>
              <a:rPr lang="en-US" dirty="0" smtClean="0"/>
              <a:t>2000s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</a:t>
            </a:r>
            <a:r>
              <a:rPr lang="en-US" dirty="0" smtClean="0"/>
              <a:t>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 smtClean="0"/>
              <a:t>a lot of capital that is not available with the startups initially.</a:t>
            </a:r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Solution 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</a:t>
            </a:r>
            <a:r>
              <a:rPr lang="en-US" dirty="0" smtClean="0"/>
              <a:t>observed in </a:t>
            </a:r>
            <a:r>
              <a:rPr lang="en-US" dirty="0" smtClean="0"/>
              <a:t>case </a:t>
            </a:r>
            <a:r>
              <a:rPr lang="en-US" dirty="0" smtClean="0"/>
              <a:t>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smtClean="0"/>
              <a:t>development </a:t>
            </a:r>
            <a:r>
              <a:rPr lang="en-US" dirty="0" smtClean="0"/>
              <a:t>of this </a:t>
            </a:r>
            <a:r>
              <a:rPr lang="en-US" dirty="0" smtClean="0"/>
              <a:t>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</a:t>
            </a:r>
            <a:r>
              <a:rPr lang="en-US" dirty="0" smtClean="0"/>
              <a:t>ot </a:t>
            </a:r>
            <a:r>
              <a:rPr lang="en-US" dirty="0"/>
              <a:t>only help startups to get </a:t>
            </a:r>
            <a:r>
              <a:rPr lang="en-US" dirty="0" smtClean="0"/>
              <a:t>funded early</a:t>
            </a:r>
            <a:r>
              <a:rPr lang="en-US" dirty="0"/>
              <a:t>, but also assist experienced teams with some boilerplate code to work 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en-US" dirty="0" smtClean="0"/>
              <a:t>ltimately </a:t>
            </a:r>
            <a:r>
              <a:rPr lang="en-US" dirty="0"/>
              <a:t>led to idea of creating MVP </a:t>
            </a:r>
            <a:r>
              <a:rPr lang="en-US" dirty="0" smtClean="0"/>
              <a:t>Generator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MVP </a:t>
            </a:r>
            <a:r>
              <a:rPr lang="en-US" dirty="0"/>
              <a:t>Generator aims </a:t>
            </a:r>
            <a:r>
              <a:rPr lang="en-US" dirty="0" smtClean="0"/>
              <a:t>to use component driven and agile software</a:t>
            </a:r>
            <a:r>
              <a:rPr lang="en-US" dirty="0"/>
              <a:t> </a:t>
            </a:r>
            <a:r>
              <a:rPr lang="en-US" dirty="0" smtClean="0"/>
              <a:t>development, along with industry’s </a:t>
            </a:r>
            <a:r>
              <a:rPr lang="en-US" dirty="0"/>
              <a:t>best </a:t>
            </a:r>
            <a:r>
              <a:rPr lang="en-US" dirty="0" smtClean="0"/>
              <a:t>practices and latest </a:t>
            </a:r>
            <a:r>
              <a:rPr lang="en-US" dirty="0"/>
              <a:t>technology </a:t>
            </a:r>
            <a:r>
              <a:rPr lang="en-US" dirty="0" smtClean="0"/>
              <a:t>stacks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 smtClean="0"/>
              <a:t>MVPs </a:t>
            </a:r>
            <a:r>
              <a:rPr lang="en-US" dirty="0"/>
              <a:t>based on descriptions </a:t>
            </a:r>
            <a:r>
              <a:rPr lang="en-US" dirty="0" smtClean="0"/>
              <a:t>given by users </a:t>
            </a:r>
            <a:r>
              <a:rPr lang="en-US" dirty="0"/>
              <a:t>about the entity their </a:t>
            </a:r>
            <a:r>
              <a:rPr lang="en-US" dirty="0" smtClean="0"/>
              <a:t>focused </a:t>
            </a:r>
            <a:r>
              <a:rPr lang="en-US" dirty="0"/>
              <a:t>search </a:t>
            </a:r>
            <a:r>
              <a:rPr lang="en-US" dirty="0" smtClean="0"/>
              <a:t>engine application </a:t>
            </a:r>
            <a:r>
              <a:rPr lang="en-US" dirty="0"/>
              <a:t>is about.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9" t="32601" r="6057" b="37789"/>
          <a:stretch/>
        </p:blipFill>
        <p:spPr>
          <a:xfrm>
            <a:off x="-12526" y="1900989"/>
            <a:ext cx="12204526" cy="3741821"/>
          </a:xfrm>
        </p:spPr>
      </p:pic>
      <p:sp>
        <p:nvSpPr>
          <p:cNvPr id="5" name="TextBox 4"/>
          <p:cNvSpPr txBox="1"/>
          <p:nvPr/>
        </p:nvSpPr>
        <p:spPr>
          <a:xfrm>
            <a:off x="4247148" y="5666873"/>
            <a:ext cx="535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sz="2800" b="1" dirty="0" smtClean="0"/>
              <a:t>Working Of Generator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Component Based Development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Agile Software Development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15077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96864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</a:t>
            </a:r>
            <a:r>
              <a:rPr lang="en-US" dirty="0" smtClean="0"/>
              <a:t>ocus </a:t>
            </a:r>
            <a:r>
              <a:rPr lang="en-US" dirty="0"/>
              <a:t>shifts from software programming to </a:t>
            </a:r>
            <a:r>
              <a:rPr lang="en-US" dirty="0" smtClean="0"/>
              <a:t>software system </a:t>
            </a:r>
            <a:r>
              <a:rPr lang="en-US" dirty="0"/>
              <a:t>composing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nvolve </a:t>
            </a:r>
            <a:r>
              <a:rPr lang="en-US" dirty="0"/>
              <a:t>procedures for </a:t>
            </a:r>
            <a:r>
              <a:rPr lang="en-US" dirty="0" smtClean="0"/>
              <a:t>developing software </a:t>
            </a:r>
            <a:r>
              <a:rPr lang="en-US" dirty="0"/>
              <a:t>systems by choosing ideal off-the-shelf components and then </a:t>
            </a:r>
            <a:r>
              <a:rPr lang="en-US" dirty="0" smtClean="0"/>
              <a:t>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Advantages: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Using 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Enhanced the </a:t>
            </a:r>
            <a:r>
              <a:rPr lang="en-US" dirty="0"/>
              <a:t>software </a:t>
            </a:r>
            <a:r>
              <a:rPr lang="en-US" dirty="0" smtClean="0"/>
              <a:t>quality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2486"/>
            <a:ext cx="9720072" cy="47731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were used 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Agile </a:t>
            </a:r>
            <a:r>
              <a:rPr lang="en-US" dirty="0"/>
              <a:t>methods highlight customer satisfaction by </a:t>
            </a:r>
            <a:r>
              <a:rPr lang="en-US" dirty="0" smtClean="0"/>
              <a:t>structuring the </a:t>
            </a:r>
            <a:r>
              <a:rPr lang="en-US" dirty="0"/>
              <a:t>development process into </a:t>
            </a:r>
            <a:r>
              <a:rPr lang="en-US" dirty="0" smtClean="0"/>
              <a:t>iterations.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code and artifacts of interest to </a:t>
            </a:r>
            <a:r>
              <a:rPr lang="en-US" dirty="0" smtClean="0"/>
              <a:t>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based </a:t>
            </a:r>
            <a:r>
              <a:rPr lang="en-US" dirty="0"/>
              <a:t>on iterative and incremental </a:t>
            </a:r>
            <a:r>
              <a:rPr lang="en-US" dirty="0" smtClean="0"/>
              <a:t>development process</a:t>
            </a:r>
            <a:r>
              <a:rPr lang="en-US" dirty="0"/>
              <a:t>, where requirements and development evolve through </a:t>
            </a:r>
            <a:r>
              <a:rPr lang="en-US" dirty="0" smtClean="0"/>
              <a:t>collaboration between </a:t>
            </a:r>
            <a:r>
              <a:rPr lang="en-US" dirty="0"/>
              <a:t>self-organizing, cross-functional teams that allows rapid delivery of </a:t>
            </a:r>
            <a:r>
              <a:rPr lang="en-US" dirty="0" smtClean="0"/>
              <a:t>high quality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few principles of agile software development are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Customer </a:t>
            </a:r>
            <a:r>
              <a:rPr lang="en-US" dirty="0"/>
              <a:t>satisfaction by early and continuous delivery of valuable </a:t>
            </a:r>
            <a:r>
              <a:rPr lang="en-US" dirty="0" smtClean="0"/>
              <a:t>software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Welcome </a:t>
            </a:r>
            <a:r>
              <a:rPr lang="en-US" dirty="0"/>
              <a:t>changing requirements, even in late </a:t>
            </a:r>
            <a:r>
              <a:rPr lang="en-US" dirty="0" smtClean="0"/>
              <a:t>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Working software is the principal measure of progress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084832"/>
            <a:ext cx="5160104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26" y="3235827"/>
            <a:ext cx="4103325" cy="307353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730" y="0"/>
            <a:ext cx="3128211" cy="3128211"/>
          </a:xfrm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ReactJS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Redux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ExpressJS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24" y="2084832"/>
            <a:ext cx="5869031" cy="4592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library </a:t>
            </a:r>
            <a:r>
              <a:rPr lang="en-US" dirty="0" smtClean="0"/>
              <a:t>that </a:t>
            </a:r>
            <a:r>
              <a:rPr lang="en-US" dirty="0" smtClean="0"/>
              <a:t>creates </a:t>
            </a:r>
            <a:r>
              <a:rPr lang="en-US" dirty="0" smtClean="0"/>
              <a:t>user interfaces </a:t>
            </a:r>
            <a:r>
              <a:rPr lang="en-US" dirty="0"/>
              <a:t>using components. It renders user created components that can have their own state and can be in a component </a:t>
            </a:r>
            <a:r>
              <a:rPr lang="en-US" dirty="0" smtClean="0"/>
              <a:t>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On </a:t>
            </a:r>
            <a:r>
              <a:rPr lang="en-US" dirty="0"/>
              <a:t>every update to the component, React: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Builds </a:t>
            </a:r>
            <a:r>
              <a:rPr lang="en-US" dirty="0"/>
              <a:t>a new virtual DOM </a:t>
            </a:r>
            <a:r>
              <a:rPr lang="en-US" dirty="0" smtClean="0"/>
              <a:t>subtree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Diffs </a:t>
            </a:r>
            <a:r>
              <a:rPr lang="en-US" dirty="0"/>
              <a:t>it with the old </a:t>
            </a:r>
            <a:r>
              <a:rPr lang="en-US" dirty="0" smtClean="0"/>
              <a:t>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Computes the minimal set of DOM mutations and puts them in a </a:t>
            </a:r>
            <a:r>
              <a:rPr lang="en-US" dirty="0" smtClean="0"/>
              <a:t>queue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And </a:t>
            </a:r>
            <a:r>
              <a:rPr lang="en-US" dirty="0"/>
              <a:t>batch executes all updates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33"/>
          <a:stretch/>
        </p:blipFill>
        <p:spPr>
          <a:xfrm>
            <a:off x="6581275" y="1976112"/>
            <a:ext cx="5610726" cy="39788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57508" y="6131569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alibri-Bold"/>
              </a:rPr>
              <a:t>React’s</a:t>
            </a:r>
            <a:r>
              <a:rPr lang="en-US" b="1" dirty="0">
                <a:latin typeface="Calibri-Bold"/>
              </a:rPr>
              <a:t>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418" b="9180"/>
          <a:stretch/>
        </p:blipFill>
        <p:spPr>
          <a:xfrm>
            <a:off x="324177" y="794084"/>
            <a:ext cx="5779844" cy="3847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1923" y="4667697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Creation of DOM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768" t="10456" r="4270" b="4985"/>
          <a:stretch/>
        </p:blipFill>
        <p:spPr>
          <a:xfrm>
            <a:off x="6737682" y="2134853"/>
            <a:ext cx="5125453" cy="21897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97701" y="4641837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Rendering and State Management in React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57265" y="5472113"/>
            <a:ext cx="9960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**Since </a:t>
            </a:r>
            <a:r>
              <a:rPr lang="en-US" b="1" dirty="0"/>
              <a:t>the components can be simply replaced by any other component that performs the same function but with different layout/style/approach, we can allow user to choose from a variety of component replacements and truly customize entire </a:t>
            </a:r>
            <a:r>
              <a:rPr lang="en-US" b="1" dirty="0" smtClean="0"/>
              <a:t>application**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38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4421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icrolibrary</a:t>
            </a:r>
            <a:r>
              <a:rPr lang="en-US" dirty="0" smtClean="0"/>
              <a:t> </a:t>
            </a:r>
            <a:r>
              <a:rPr lang="en-US" dirty="0"/>
              <a:t>often used on top of React to manage the state with </a:t>
            </a:r>
            <a:r>
              <a:rPr lang="en-US" dirty="0" smtClean="0"/>
              <a:t>a minimal </a:t>
            </a:r>
            <a:r>
              <a:rPr lang="en-US" dirty="0"/>
              <a:t>API but completely predictable </a:t>
            </a:r>
            <a:r>
              <a:rPr lang="en-US" dirty="0" smtClean="0"/>
              <a:t>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Imporatnt</a:t>
            </a:r>
            <a:r>
              <a:rPr lang="en-US" dirty="0" smtClean="0"/>
              <a:t> concepts : Actions </a:t>
            </a:r>
            <a:r>
              <a:rPr lang="en-US" dirty="0"/>
              <a:t>and action </a:t>
            </a:r>
            <a:r>
              <a:rPr lang="en-US" dirty="0" smtClean="0"/>
              <a:t>creators, Reducers, Store, Middleware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00" t="8566" r="5004" b="15272"/>
          <a:stretch/>
        </p:blipFill>
        <p:spPr>
          <a:xfrm>
            <a:off x="1444511" y="2899611"/>
            <a:ext cx="8879304" cy="3609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9196" y="651836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Flow of data in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72390"/>
            <a:ext cx="1082697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Cross-platform </a:t>
            </a:r>
            <a:r>
              <a:rPr lang="en-US" dirty="0"/>
              <a:t>runtime environment for </a:t>
            </a:r>
            <a:r>
              <a:rPr lang="en-US" dirty="0" smtClean="0"/>
              <a:t>developing server-side web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Contains </a:t>
            </a:r>
            <a:r>
              <a:rPr lang="en-US" dirty="0"/>
              <a:t>built-in library to </a:t>
            </a:r>
            <a:r>
              <a:rPr lang="en-US" dirty="0" smtClean="0"/>
              <a:t>allow applications </a:t>
            </a:r>
            <a:r>
              <a:rPr lang="en-US" dirty="0"/>
              <a:t>to act as a stand-alone web server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Event loop and inherent </a:t>
            </a:r>
            <a:r>
              <a:rPr lang="en-US" dirty="0" err="1" smtClean="0"/>
              <a:t>CommonJS</a:t>
            </a:r>
            <a:r>
              <a:rPr lang="en-US" dirty="0" smtClean="0"/>
              <a:t> module system ensures high modularity and performance with the virtue of non blocking asynchronous calls to intensive operations.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76" y="3368843"/>
            <a:ext cx="8484641" cy="30800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9520" y="6413592"/>
            <a:ext cx="2309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Working of </a:t>
            </a:r>
            <a:r>
              <a:rPr lang="en-US" b="1" dirty="0" err="1">
                <a:latin typeface="Calibri-Bold"/>
              </a:rPr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10405872" cy="35700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inimal </a:t>
            </a:r>
            <a:r>
              <a:rPr lang="en-US" dirty="0"/>
              <a:t>and flexible Node.js web application framework that </a:t>
            </a:r>
            <a:r>
              <a:rPr lang="en-US" dirty="0" smtClean="0"/>
              <a:t>provides  a </a:t>
            </a:r>
            <a:r>
              <a:rPr lang="en-US" dirty="0" smtClean="0"/>
              <a:t>robust set </a:t>
            </a:r>
            <a:r>
              <a:rPr lang="en-US" dirty="0"/>
              <a:t>of features to develop web and mobile </a:t>
            </a:r>
            <a:r>
              <a:rPr lang="en-US" dirty="0" smtClean="0"/>
              <a:t>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</a:t>
            </a:r>
            <a:r>
              <a:rPr lang="en-US" dirty="0" smtClean="0"/>
              <a:t>acilitates </a:t>
            </a:r>
            <a:r>
              <a:rPr lang="en-US" dirty="0"/>
              <a:t>a </a:t>
            </a:r>
            <a:r>
              <a:rPr lang="en-US" dirty="0" smtClean="0"/>
              <a:t>rapid development </a:t>
            </a:r>
            <a:r>
              <a:rPr lang="en-US" dirty="0" smtClean="0"/>
              <a:t>with scalable and pluggable code.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core </a:t>
            </a:r>
            <a:r>
              <a:rPr lang="en-US" dirty="0"/>
              <a:t>features 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000" dirty="0" smtClean="0"/>
              <a:t>Allows </a:t>
            </a:r>
            <a:r>
              <a:rPr lang="en-US" sz="2000" dirty="0"/>
              <a:t>to set up </a:t>
            </a:r>
            <a:r>
              <a:rPr lang="en-US" sz="2000" dirty="0" smtClean="0"/>
              <a:t>middleware's </a:t>
            </a:r>
            <a:r>
              <a:rPr lang="en-US" sz="2000" dirty="0"/>
              <a:t>to respond to HTTP </a:t>
            </a:r>
            <a:r>
              <a:rPr lang="en-US" sz="2000" dirty="0" smtClean="0"/>
              <a:t>Requests.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Defines </a:t>
            </a:r>
            <a:r>
              <a:rPr lang="en-US" sz="2000" dirty="0"/>
              <a:t>a routing table which is used to perform different action based </a:t>
            </a:r>
            <a:r>
              <a:rPr lang="en-US" sz="2000" dirty="0" smtClean="0"/>
              <a:t>on HTTP method and URL.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Allows </a:t>
            </a:r>
            <a:r>
              <a:rPr lang="en-US" sz="2000" dirty="0"/>
              <a:t>to dynamically render HTML Pages based on passing arguments to</a:t>
            </a:r>
          </a:p>
          <a:p>
            <a:pPr marL="1280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templates.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</a:t>
            </a:r>
            <a:r>
              <a:rPr lang="en-US" dirty="0"/>
              <a:t>process into </a:t>
            </a:r>
            <a:r>
              <a:rPr lang="en-US" dirty="0" smtClean="0"/>
              <a:t>two phases </a:t>
            </a:r>
            <a:r>
              <a:rPr lang="en-US" dirty="0"/>
              <a:t>of </a:t>
            </a:r>
            <a:r>
              <a:rPr lang="en-US" b="1" dirty="0"/>
              <a:t>Skeleton</a:t>
            </a:r>
            <a:r>
              <a:rPr lang="en-US" dirty="0"/>
              <a:t> and </a:t>
            </a:r>
            <a:r>
              <a:rPr lang="en-US" b="1" dirty="0"/>
              <a:t>Generator development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Skeleton </a:t>
            </a:r>
            <a:r>
              <a:rPr lang="en-US" dirty="0"/>
              <a:t>represents a basic structure of search centric application, including server</a:t>
            </a:r>
          </a:p>
          <a:p>
            <a:r>
              <a:rPr lang="en-US" dirty="0"/>
              <a:t>side code. The more customizable skeleton is, the easier It becomes to generate</a:t>
            </a:r>
          </a:p>
          <a:p>
            <a:r>
              <a:rPr lang="en-US" dirty="0"/>
              <a:t>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phase uses the Skeleton to tweak and adjust its code to fulfil the</a:t>
            </a:r>
          </a:p>
          <a:p>
            <a:r>
              <a:rPr lang="en-US" dirty="0"/>
              <a:t>requirements of the user as described by the user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parts: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of Internet and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8580"/>
            <a:ext cx="9840388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640831"/>
              </p:ext>
            </p:extLst>
          </p:nvPr>
        </p:nvGraphicFramePr>
        <p:xfrm>
          <a:off x="2042610" y="2971322"/>
          <a:ext cx="9756357" cy="400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35896" y="640613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Component tree of the entity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47634" r="22010" b="27699"/>
          <a:stretch/>
        </p:blipFill>
        <p:spPr>
          <a:xfrm>
            <a:off x="1130970" y="2927519"/>
            <a:ext cx="9793704" cy="198193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47181"/>
            <a:ext cx="9445625" cy="3649133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Approximately 2,500 lines of code</a:t>
            </a:r>
          </a:p>
          <a:p>
            <a:endParaRPr lang="en-US" sz="18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840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Mobile 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India 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Find 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CarWale</a:t>
            </a:r>
            <a:r>
              <a:rPr lang="en-IN" sz="1600" dirty="0"/>
              <a:t> 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Ivica</a:t>
            </a:r>
            <a:r>
              <a:rPr lang="en-IN" sz="1600" dirty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/>
              <a:t>Kuda</a:t>
            </a:r>
            <a:r>
              <a:rPr lang="en-IN" sz="1600" dirty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A 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"Principles behind the Agile Manifesto". Agile Alliance. Archived from the original on 14 June 2010. Retrieved 6 June 2010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/>
              <a:t>IEEE. IEEE </a:t>
            </a:r>
            <a:r>
              <a:rPr lang="en-IN" sz="1600" dirty="0" err="1"/>
              <a:t>Std</a:t>
            </a:r>
            <a:r>
              <a:rPr lang="en-IN" sz="1600" dirty="0"/>
              <a:t> 830-1998 IEEE Recommended Practice for Software Requirements Specifications. IEEE Computer Society, 1998.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The </a:t>
            </a:r>
            <a:r>
              <a:rPr lang="en-IN" sz="1600" dirty="0"/>
              <a:t>web's scaffolding tool for modern </a:t>
            </a:r>
            <a:r>
              <a:rPr lang="en-IN" sz="1600" dirty="0" err="1"/>
              <a:t>webapps</a:t>
            </a:r>
            <a:r>
              <a:rPr lang="en-IN" sz="1600" dirty="0"/>
              <a:t>. </a:t>
            </a:r>
            <a:r>
              <a:rPr lang="en-IN" sz="1600" u="sng" dirty="0">
                <a:hlinkClick r:id="rId6"/>
              </a:rPr>
              <a:t>http://yeoman.io/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846" y="156409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dirty="0" smtClean="0"/>
          </a:p>
          <a:p>
            <a:pPr marL="0" indent="0" algn="ctr">
              <a:buNone/>
            </a:pPr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3989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605336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</a:t>
            </a:r>
            <a:r>
              <a:rPr lang="en-US" dirty="0" smtClean="0"/>
              <a:t>ew </a:t>
            </a:r>
            <a:r>
              <a:rPr lang="en-US" dirty="0"/>
              <a:t>startup ideas are </a:t>
            </a:r>
            <a:r>
              <a:rPr lang="en-US" dirty="0" smtClean="0"/>
              <a:t>evolving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Application stores </a:t>
            </a:r>
            <a:r>
              <a:rPr lang="en-US" dirty="0" smtClean="0"/>
              <a:t>show </a:t>
            </a:r>
            <a:r>
              <a:rPr lang="en-US" dirty="0"/>
              <a:t>that </a:t>
            </a:r>
            <a:r>
              <a:rPr lang="en-US" dirty="0" smtClean="0"/>
              <a:t>a </a:t>
            </a:r>
            <a:r>
              <a:rPr lang="en-US" dirty="0"/>
              <a:t>good share of applications follow a common pattern </a:t>
            </a:r>
            <a:r>
              <a:rPr lang="en-US" dirty="0" smtClean="0"/>
              <a:t>in terms of </a:t>
            </a:r>
            <a:r>
              <a:rPr lang="en-US" dirty="0" smtClean="0"/>
              <a:t>functionality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</a:t>
            </a:r>
            <a:r>
              <a:rPr lang="en-US" dirty="0" smtClean="0"/>
              <a:t>ocused </a:t>
            </a:r>
            <a:r>
              <a:rPr lang="en-US" dirty="0"/>
              <a:t>search engines for entities like restaurants, doctors, service workers etc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4">
            <a:off x="9127976" y="3536988"/>
            <a:ext cx="2463466" cy="2874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04" y="0"/>
            <a:ext cx="5370096" cy="169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4248">
            <a:off x="7846238" y="2449621"/>
            <a:ext cx="1525268" cy="15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 &amp; Q/A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Study: </a:t>
            </a:r>
            <a:r>
              <a:rPr lang="en-IN" dirty="0" err="1" smtClean="0"/>
              <a:t>CarWale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(Car Purchasing)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32" y="2171702"/>
            <a:ext cx="2743433" cy="470248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9"/>
          <a:stretch/>
        </p:blipFill>
        <p:spPr>
          <a:xfrm>
            <a:off x="1265731" y="2171701"/>
            <a:ext cx="3100864" cy="4770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94" y="2171700"/>
            <a:ext cx="304842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1317</TotalTime>
  <Words>1675</Words>
  <Application>Microsoft Office PowerPoint</Application>
  <PresentationFormat>Widescreen</PresentationFormat>
  <Paragraphs>229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Calibri-Bold</vt:lpstr>
      <vt:lpstr>Tw Cen MT</vt:lpstr>
      <vt:lpstr>Tw Cen MT Condensed</vt:lpstr>
      <vt:lpstr>Wingdings</vt:lpstr>
      <vt:lpstr>Wingdings 3</vt:lpstr>
      <vt:lpstr>Integral</vt:lpstr>
      <vt:lpstr>    MVP Generator</vt:lpstr>
      <vt:lpstr>introduction</vt:lpstr>
      <vt:lpstr>Growth of Internet and applications</vt:lpstr>
      <vt:lpstr>StartupS</vt:lpstr>
      <vt:lpstr>Case Study: Zomato (Restaurant finder)</vt:lpstr>
      <vt:lpstr>Case Study: Practo (Doctor finder)</vt:lpstr>
      <vt:lpstr>Case Study: Urban Clap (Service Worker Finder)</vt:lpstr>
      <vt:lpstr>Case Study: CarWale (Car Purchasing)</vt:lpstr>
      <vt:lpstr>Case Study: BookMyShow (Movie Booking App)</vt:lpstr>
      <vt:lpstr>Case Study: Housing (House Finder)</vt:lpstr>
      <vt:lpstr>Case Study: Conclusion</vt:lpstr>
      <vt:lpstr>Issues faced by startups</vt:lpstr>
      <vt:lpstr>  Solution !!!</vt:lpstr>
      <vt:lpstr>PowerPoint Presentation</vt:lpstr>
      <vt:lpstr>Best practices for application DEVELOPMENT</vt:lpstr>
      <vt:lpstr>Component Based Software Engineering</vt:lpstr>
      <vt:lpstr>Agile Software Development</vt:lpstr>
      <vt:lpstr>COHESION</vt:lpstr>
      <vt:lpstr>Application Development</vt:lpstr>
      <vt:lpstr>Latest technology stack</vt:lpstr>
      <vt:lpstr>ReactJS</vt:lpstr>
      <vt:lpstr>PowerPoint Presentation</vt:lpstr>
      <vt:lpstr>Redux</vt:lpstr>
      <vt:lpstr>NodeJS</vt:lpstr>
      <vt:lpstr>ExpressJS</vt:lpstr>
      <vt:lpstr>Model proposed</vt:lpstr>
      <vt:lpstr>Skeleton</vt:lpstr>
      <vt:lpstr>ORM</vt:lpstr>
      <vt:lpstr>API</vt:lpstr>
      <vt:lpstr>Component Fetch</vt:lpstr>
      <vt:lpstr>Component UI</vt:lpstr>
      <vt:lpstr>Generator</vt:lpstr>
      <vt:lpstr>Screenshots – Gym Finder</vt:lpstr>
      <vt:lpstr>Screenshots – School Finder</vt:lpstr>
      <vt:lpstr>Screenshots – Tutor Finder</vt:lpstr>
      <vt:lpstr>Software Metrics</vt:lpstr>
      <vt:lpstr>Future scope</vt:lpstr>
      <vt:lpstr>References</vt:lpstr>
      <vt:lpstr>PowerPoint Presentation</vt:lpstr>
      <vt:lpstr>Demo &amp;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Sarthak Gupta</cp:lastModifiedBy>
  <cp:revision>139</cp:revision>
  <dcterms:created xsi:type="dcterms:W3CDTF">2016-02-23T06:18:11Z</dcterms:created>
  <dcterms:modified xsi:type="dcterms:W3CDTF">2016-05-28T16:16:58Z</dcterms:modified>
</cp:coreProperties>
</file>