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33"/>
  </p:notesMasterIdLst>
  <p:sldIdLst>
    <p:sldId id="256" r:id="rId2"/>
    <p:sldId id="285" r:id="rId3"/>
    <p:sldId id="303" r:id="rId4"/>
    <p:sldId id="304" r:id="rId5"/>
    <p:sldId id="258" r:id="rId6"/>
    <p:sldId id="264" r:id="rId7"/>
    <p:sldId id="265" r:id="rId8"/>
    <p:sldId id="283" r:id="rId9"/>
    <p:sldId id="266" r:id="rId10"/>
    <p:sldId id="284" r:id="rId11"/>
    <p:sldId id="259" r:id="rId12"/>
    <p:sldId id="263" r:id="rId13"/>
    <p:sldId id="293" r:id="rId14"/>
    <p:sldId id="294" r:id="rId15"/>
    <p:sldId id="295" r:id="rId16"/>
    <p:sldId id="296" r:id="rId17"/>
    <p:sldId id="297" r:id="rId18"/>
    <p:sldId id="298" r:id="rId19"/>
    <p:sldId id="270" r:id="rId20"/>
    <p:sldId id="275" r:id="rId21"/>
    <p:sldId id="300" r:id="rId22"/>
    <p:sldId id="301" r:id="rId23"/>
    <p:sldId id="302" r:id="rId24"/>
    <p:sldId id="278" r:id="rId25"/>
    <p:sldId id="290" r:id="rId26"/>
    <p:sldId id="291" r:id="rId27"/>
    <p:sldId id="292" r:id="rId28"/>
    <p:sldId id="289" r:id="rId29"/>
    <p:sldId id="273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7848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/>
            <a:t>PhotoGallery</a:t>
          </a:r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995EDD41-241F-DC4E-A41B-9C59515DEF42}">
      <dgm:prSet phldrT="[Text]" custT="1"/>
      <dgm:spPr/>
      <dgm:t>
        <a:bodyPr/>
        <a:lstStyle/>
        <a:p>
          <a:r>
            <a:rPr lang="en-US" sz="1000"/>
            <a:t>ReviewBox</a:t>
          </a:r>
        </a:p>
      </dgm:t>
    </dgm:pt>
    <dgm:pt modelId="{ACC9E03A-489C-EF4B-8CFC-D418F0CFB6E4}" type="parTrans" cxnId="{51529E8B-1F98-6F4C-87CB-0058186C4FA8}">
      <dgm:prSet/>
      <dgm:spPr/>
      <dgm:t>
        <a:bodyPr/>
        <a:lstStyle/>
        <a:p>
          <a:endParaRPr lang="en-US" sz="3200"/>
        </a:p>
      </dgm:t>
    </dgm:pt>
    <dgm:pt modelId="{12714025-3DC9-ED42-A483-B8ADF8DB4C9B}" type="sibTrans" cxnId="{51529E8B-1F98-6F4C-87CB-0058186C4FA8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3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3"/>
      <dgm:spPr/>
    </dgm:pt>
    <dgm:pt modelId="{AEE59D60-3267-EE40-AE9B-1B8BE8BBFD78}" type="pres">
      <dgm:prSet presAssocID="{A86181E0-D525-3B40-9234-B825BFD99578}" presName="text4" presStyleLbl="revTx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3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3"/>
      <dgm:spPr/>
    </dgm:pt>
    <dgm:pt modelId="{98B94D46-1612-A345-9FE5-9DAED07069C0}" type="pres">
      <dgm:prSet presAssocID="{378AE673-F33F-3F40-A4AD-B1491F5608D4}" presName="text4" presStyleLbl="revTx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  <dgm:pt modelId="{59644823-8A5B-0C45-A04E-5FAB21656FD2}" type="pres">
      <dgm:prSet presAssocID="{ACC9E03A-489C-EF4B-8CFC-D418F0CFB6E4}" presName="Name23" presStyleLbl="parChTrans1D4" presStyleIdx="2" presStyleCnt="3"/>
      <dgm:spPr/>
      <dgm:t>
        <a:bodyPr/>
        <a:lstStyle/>
        <a:p>
          <a:endParaRPr lang="en-IN"/>
        </a:p>
      </dgm:t>
    </dgm:pt>
    <dgm:pt modelId="{2FA5CB2B-1F3F-5440-86AD-5E119B09BC8C}" type="pres">
      <dgm:prSet presAssocID="{995EDD41-241F-DC4E-A41B-9C59515DEF42}" presName="hierRoot4" presStyleCnt="0"/>
      <dgm:spPr/>
    </dgm:pt>
    <dgm:pt modelId="{569D9800-5902-C74D-B9E7-0AFDD64EA7AD}" type="pres">
      <dgm:prSet presAssocID="{995EDD41-241F-DC4E-A41B-9C59515DEF42}" presName="composite4" presStyleCnt="0"/>
      <dgm:spPr/>
    </dgm:pt>
    <dgm:pt modelId="{4A7F7961-4016-4643-97E4-3491BF84F353}" type="pres">
      <dgm:prSet presAssocID="{995EDD41-241F-DC4E-A41B-9C59515DEF42}" presName="image4" presStyleLbl="node4" presStyleIdx="2" presStyleCnt="3"/>
      <dgm:spPr/>
    </dgm:pt>
    <dgm:pt modelId="{2FE69F97-837A-F040-82DE-6DEB354B043A}" type="pres">
      <dgm:prSet presAssocID="{995EDD41-241F-DC4E-A41B-9C59515DEF42}" presName="text4" presStyleLbl="revTx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9418A-96D2-DB4C-885A-34407577CA02}" type="pres">
      <dgm:prSet presAssocID="{995EDD41-241F-DC4E-A41B-9C59515DEF42}" presName="hierChild5" presStyleCnt="0"/>
      <dgm:spPr/>
    </dgm:pt>
  </dgm:ptLst>
  <dgm:cxnLst>
    <dgm:cxn modelId="{072802CD-1510-C348-B98B-8C4C9577F040}" type="presOf" srcId="{378AE673-F33F-3F40-A4AD-B1491F5608D4}" destId="{98B94D46-1612-A345-9FE5-9DAED07069C0}" srcOrd="0" destOrd="0" presId="urn:microsoft.com/office/officeart/2009/layout/CirclePictureHierarchy"/>
    <dgm:cxn modelId="{2AF17345-B6EB-9942-9469-08849E1CAF64}" type="presOf" srcId="{30C0AF04-FAFB-7E47-98D0-E35CCA9274C2}" destId="{65A35E58-A969-9241-99B5-F99ABC237335}" srcOrd="0" destOrd="0" presId="urn:microsoft.com/office/officeart/2009/layout/CirclePictureHierarchy"/>
    <dgm:cxn modelId="{6D57C076-24D9-5D4B-AF57-B81DE082A5AA}" type="presOf" srcId="{DF4777E9-6679-1B47-A0B1-E8CC2FFB4F99}" destId="{226E4A13-F933-B94C-8244-D4AC2A41286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7139F3B9-3683-8B45-BD5F-093377D0C600}" type="presOf" srcId="{E1DBE83A-52FF-8E46-870E-BA509B2CD250}" destId="{79C7D4AD-1817-1745-9E29-07DB13758B33}" srcOrd="0" destOrd="0" presId="urn:microsoft.com/office/officeart/2009/layout/CirclePictureHierarchy"/>
    <dgm:cxn modelId="{BD4BD520-4223-7F43-98BA-FAF1F237E25A}" type="presOf" srcId="{878DF778-DDB5-4043-BE36-9B465FD2DE83}" destId="{05C35351-FAA7-044F-B084-065ACBCB1340}" srcOrd="0" destOrd="0" presId="urn:microsoft.com/office/officeart/2009/layout/CirclePictureHierarchy"/>
    <dgm:cxn modelId="{4441568E-C6AA-BB4E-B7CC-AA6638E05E39}" type="presOf" srcId="{8DB5F3C3-BFAA-9649-B744-141729507A10}" destId="{9418B5C0-0308-0D40-92DC-70040683E914}" srcOrd="0" destOrd="0" presId="urn:microsoft.com/office/officeart/2009/layout/CirclePictureHierarchy"/>
    <dgm:cxn modelId="{F76B22F3-6C90-E446-8717-84CFE7CE32F4}" type="presOf" srcId="{217DE9C6-7F36-4B44-84D3-70ACD022D1D9}" destId="{3ECEAF12-E008-1846-9DDF-D7B833F625D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887671D-17C6-C44A-986F-3980B0EFEC3B}" type="presOf" srcId="{DC2CAFBB-D539-9641-8DCC-ED0660FD109F}" destId="{B1E0E4B4-7596-9041-830A-693F90DE328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C3DE00B0-7CD4-DF4B-812F-0B421EE6BE04}" type="presOf" srcId="{C411A40F-8D4B-A144-8987-52925675A487}" destId="{F09B7AFA-DE45-A048-9FB5-DDE51F48904D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51529E8B-1F98-6F4C-87CB-0058186C4FA8}" srcId="{378AE673-F33F-3F40-A4AD-B1491F5608D4}" destId="{995EDD41-241F-DC4E-A41B-9C59515DEF42}" srcOrd="0" destOrd="0" parTransId="{ACC9E03A-489C-EF4B-8CFC-D418F0CFB6E4}" sibTransId="{12714025-3DC9-ED42-A483-B8ADF8DB4C9B}"/>
    <dgm:cxn modelId="{D5BA9781-0429-F943-BFD4-CA9B23D1EE13}" type="presOf" srcId="{A86181E0-D525-3B40-9234-B825BFD99578}" destId="{AEE59D60-3267-EE40-AE9B-1B8BE8BBFD78}" srcOrd="0" destOrd="0" presId="urn:microsoft.com/office/officeart/2009/layout/CirclePictureHierarchy"/>
    <dgm:cxn modelId="{3C37E05D-DF9F-C244-9F41-D4E6795C99A9}" type="presOf" srcId="{CFA1CE90-B407-B742-865F-281EAFFE8C23}" destId="{CEDB9815-4C10-EF4D-8FE1-558B1A818DAA}" srcOrd="0" destOrd="0" presId="urn:microsoft.com/office/officeart/2009/layout/CirclePictureHierarchy"/>
    <dgm:cxn modelId="{61D60796-5336-9448-8EB8-08AE4F9294FA}" type="presOf" srcId="{61CF59A8-C5C8-AF47-8B54-B2905AD96583}" destId="{FFA66D1E-05C4-A34E-9A1E-D9B9DD5E87C9}" srcOrd="0" destOrd="0" presId="urn:microsoft.com/office/officeart/2009/layout/CirclePictureHierarchy"/>
    <dgm:cxn modelId="{A53C3969-051A-7543-9FE6-8C9366D6A034}" type="presOf" srcId="{40F20693-401D-5743-83C0-1029541983CC}" destId="{3221B7EE-7280-354B-9650-6E670CDB012B}" srcOrd="0" destOrd="0" presId="urn:microsoft.com/office/officeart/2009/layout/CirclePictureHierarchy"/>
    <dgm:cxn modelId="{337680A7-DB46-FF4E-B4EF-DEC2114485F8}" type="presOf" srcId="{543CBC42-4189-D549-80AD-F04A90DD73E5}" destId="{1A532746-4A2C-D046-9643-4A2497AC0EC8}" srcOrd="0" destOrd="0" presId="urn:microsoft.com/office/officeart/2009/layout/CirclePictureHierarchy"/>
    <dgm:cxn modelId="{F61D0BDC-7B63-B84E-9AD8-180D98FFE9E0}" type="presOf" srcId="{706FAEFD-289E-064F-9DE4-012049114CEB}" destId="{CEB9FD90-22B1-8F44-9B2E-E49AFF614761}" srcOrd="0" destOrd="0" presId="urn:microsoft.com/office/officeart/2009/layout/CirclePictureHierarchy"/>
    <dgm:cxn modelId="{8C2B762F-514E-7945-8EFC-01DD1571A127}" type="presOf" srcId="{0644FD91-51D4-E042-8105-A634B34B14D4}" destId="{96EFCB7C-2980-4F4D-B06E-6A2ECA6DACC6}" srcOrd="0" destOrd="0" presId="urn:microsoft.com/office/officeart/2009/layout/CirclePictureHierarchy"/>
    <dgm:cxn modelId="{0A3BFE31-1C13-884E-9260-5C669F1BE03B}" type="presOf" srcId="{EBFC36E5-C940-1D42-983E-D3E22A303CCD}" destId="{8E64098B-3AFD-5D4C-AC0A-84809BD1FD0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22AD8852-003F-BD42-BEDC-518C2685971C}" type="presOf" srcId="{472A36A0-09A2-6240-BB02-ED670E1E2943}" destId="{15C3490D-71D5-B849-B32A-37738BE7EB07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6E8A4FA6-4F6B-0148-976E-3E72AF47175C}" type="presOf" srcId="{80BB9CC2-2C52-DC4E-9D1F-E742C1DBBD7E}" destId="{C31DFC54-C04C-A64A-8E53-514051055F03}" srcOrd="0" destOrd="0" presId="urn:microsoft.com/office/officeart/2009/layout/CirclePictureHierarchy"/>
    <dgm:cxn modelId="{5FEFFCCA-DC21-C045-8BD1-57AB0448B0DD}" type="presOf" srcId="{CC99B031-9098-164D-9423-35CDBF603E84}" destId="{37DB3099-631B-BE40-B893-4AD86224AA55}" srcOrd="0" destOrd="0" presId="urn:microsoft.com/office/officeart/2009/layout/CirclePictureHierarchy"/>
    <dgm:cxn modelId="{40DAD324-A461-7549-9A34-80B59ED1AA1F}" type="presOf" srcId="{ACC9E03A-489C-EF4B-8CFC-D418F0CFB6E4}" destId="{59644823-8A5B-0C45-A04E-5FAB21656FD2}" srcOrd="0" destOrd="0" presId="urn:microsoft.com/office/officeart/2009/layout/CirclePictureHierarchy"/>
    <dgm:cxn modelId="{9B671D79-9E1A-044B-8A91-BCAE284581DE}" type="presOf" srcId="{995EDD41-241F-DC4E-A41B-9C59515DEF42}" destId="{2FE69F97-837A-F040-82DE-6DEB354B043A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98A8C1A8-D41E-4F46-B318-D43259987691}" type="presOf" srcId="{10F43117-75BC-C840-991C-39F39D122B42}" destId="{8FD2D98F-0E6E-7641-83C4-A0621870D903}" srcOrd="0" destOrd="0" presId="urn:microsoft.com/office/officeart/2009/layout/CirclePictureHierarchy"/>
    <dgm:cxn modelId="{72CD877E-1461-3443-B316-BFA4A70B9D98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2D5ECA9B-779F-3D4D-B62F-99666C84143D}" type="presParOf" srcId="{65A35E58-A969-9241-99B5-F99ABC237335}" destId="{E5B3ECBF-F619-0B47-8B4B-FBECF6CC05CB}" srcOrd="0" destOrd="0" presId="urn:microsoft.com/office/officeart/2009/layout/CirclePictureHierarchy"/>
    <dgm:cxn modelId="{08C98C06-510F-0448-95B0-55D58F8DE4B4}" type="presParOf" srcId="{E5B3ECBF-F619-0B47-8B4B-FBECF6CC05CB}" destId="{145AFF98-7DC9-E84A-BBD1-59E11283AA0E}" srcOrd="0" destOrd="0" presId="urn:microsoft.com/office/officeart/2009/layout/CirclePictureHierarchy"/>
    <dgm:cxn modelId="{00A16575-CE10-D147-BAC3-E89B6AF9B94E}" type="presParOf" srcId="{145AFF98-7DC9-E84A-BBD1-59E11283AA0E}" destId="{3FD4D96F-ADFB-ED4B-9794-328891FD535C}" srcOrd="0" destOrd="0" presId="urn:microsoft.com/office/officeart/2009/layout/CirclePictureHierarchy"/>
    <dgm:cxn modelId="{010458F5-9DED-C74A-8F23-EC6746E40734}" type="presParOf" srcId="{145AFF98-7DC9-E84A-BBD1-59E11283AA0E}" destId="{F09B7AFA-DE45-A048-9FB5-DDE51F48904D}" srcOrd="1" destOrd="0" presId="urn:microsoft.com/office/officeart/2009/layout/CirclePictureHierarchy"/>
    <dgm:cxn modelId="{7122C8F9-CACA-4242-8293-8AB57E9C588E}" type="presParOf" srcId="{E5B3ECBF-F619-0B47-8B4B-FBECF6CC05CB}" destId="{A03B6E62-445A-7C40-9502-3F68E33E7B23}" srcOrd="1" destOrd="0" presId="urn:microsoft.com/office/officeart/2009/layout/CirclePictureHierarchy"/>
    <dgm:cxn modelId="{11587447-C1AC-5B4B-986F-9E0C9F51A3D1}" type="presParOf" srcId="{A03B6E62-445A-7C40-9502-3F68E33E7B23}" destId="{CEDB9815-4C10-EF4D-8FE1-558B1A818DAA}" srcOrd="0" destOrd="0" presId="urn:microsoft.com/office/officeart/2009/layout/CirclePictureHierarchy"/>
    <dgm:cxn modelId="{527DA2B2-3A33-2149-8F5B-3FFC40451794}" type="presParOf" srcId="{A03B6E62-445A-7C40-9502-3F68E33E7B23}" destId="{BF349723-7B6D-8248-A1A6-3A065701927E}" srcOrd="1" destOrd="0" presId="urn:microsoft.com/office/officeart/2009/layout/CirclePictureHierarchy"/>
    <dgm:cxn modelId="{B1241CFC-E8D6-FC4A-9688-946551A058AC}" type="presParOf" srcId="{BF349723-7B6D-8248-A1A6-3A065701927E}" destId="{B73745F4-0412-9143-B4E8-C4660CA7C1D4}" srcOrd="0" destOrd="0" presId="urn:microsoft.com/office/officeart/2009/layout/CirclePictureHierarchy"/>
    <dgm:cxn modelId="{DF3B45D2-52FB-BA4D-BFC9-D5E6BBA1C55A}" type="presParOf" srcId="{B73745F4-0412-9143-B4E8-C4660CA7C1D4}" destId="{55729E00-CF11-E74E-90BD-75EBD931E188}" srcOrd="0" destOrd="0" presId="urn:microsoft.com/office/officeart/2009/layout/CirclePictureHierarchy"/>
    <dgm:cxn modelId="{9705D086-4C40-E840-BB06-E422F0CF1312}" type="presParOf" srcId="{B73745F4-0412-9143-B4E8-C4660CA7C1D4}" destId="{15C3490D-71D5-B849-B32A-37738BE7EB07}" srcOrd="1" destOrd="0" presId="urn:microsoft.com/office/officeart/2009/layout/CirclePictureHierarchy"/>
    <dgm:cxn modelId="{D4036707-CE2D-6943-BF33-BB6ECBF1EC0D}" type="presParOf" srcId="{BF349723-7B6D-8248-A1A6-3A065701927E}" destId="{FE40B205-CA8E-8A49-BBF9-8835874419F8}" srcOrd="1" destOrd="0" presId="urn:microsoft.com/office/officeart/2009/layout/CirclePictureHierarchy"/>
    <dgm:cxn modelId="{E9245706-362D-834C-A2BE-7F03AA1E9DB5}" type="presParOf" srcId="{FE40B205-CA8E-8A49-BBF9-8835874419F8}" destId="{3221B7EE-7280-354B-9650-6E670CDB012B}" srcOrd="0" destOrd="0" presId="urn:microsoft.com/office/officeart/2009/layout/CirclePictureHierarchy"/>
    <dgm:cxn modelId="{DA3004E4-6BE0-0E41-9357-6D1065D289F6}" type="presParOf" srcId="{FE40B205-CA8E-8A49-BBF9-8835874419F8}" destId="{5C5AA3E0-1150-6E4E-9019-BCD4C3D07E94}" srcOrd="1" destOrd="0" presId="urn:microsoft.com/office/officeart/2009/layout/CirclePictureHierarchy"/>
    <dgm:cxn modelId="{AF513924-9BBB-0C48-A80C-2F1489206537}" type="presParOf" srcId="{5C5AA3E0-1150-6E4E-9019-BCD4C3D07E94}" destId="{3E7FE8F5-95F2-494B-9869-6C63F048D0C7}" srcOrd="0" destOrd="0" presId="urn:microsoft.com/office/officeart/2009/layout/CirclePictureHierarchy"/>
    <dgm:cxn modelId="{6AD7521B-2209-BB4C-8A0D-06A9F9C3CEAE}" type="presParOf" srcId="{3E7FE8F5-95F2-494B-9869-6C63F048D0C7}" destId="{49B4998E-C559-4D48-98AF-7899833AE917}" srcOrd="0" destOrd="0" presId="urn:microsoft.com/office/officeart/2009/layout/CirclePictureHierarchy"/>
    <dgm:cxn modelId="{3603EB72-FEAC-A147-A733-1708C584BF45}" type="presParOf" srcId="{3E7FE8F5-95F2-494B-9869-6C63F048D0C7}" destId="{9418B5C0-0308-0D40-92DC-70040683E914}" srcOrd="1" destOrd="0" presId="urn:microsoft.com/office/officeart/2009/layout/CirclePictureHierarchy"/>
    <dgm:cxn modelId="{2A2901FF-6F5A-FB4F-917B-6C377CFEF89F}" type="presParOf" srcId="{5C5AA3E0-1150-6E4E-9019-BCD4C3D07E94}" destId="{49D05BC6-7210-984D-A437-761CF2EA7129}" srcOrd="1" destOrd="0" presId="urn:microsoft.com/office/officeart/2009/layout/CirclePictureHierarchy"/>
    <dgm:cxn modelId="{9A84FDBE-4728-6F43-9D07-A6D5249EE0C4}" type="presParOf" srcId="{FE40B205-CA8E-8A49-BBF9-8835874419F8}" destId="{226E4A13-F933-B94C-8244-D4AC2A41286A}" srcOrd="2" destOrd="0" presId="urn:microsoft.com/office/officeart/2009/layout/CirclePictureHierarchy"/>
    <dgm:cxn modelId="{99FA908F-F76D-BE47-B4A3-703FF525567A}" type="presParOf" srcId="{FE40B205-CA8E-8A49-BBF9-8835874419F8}" destId="{5DEF2959-3387-D842-B0DE-F2E0553484FD}" srcOrd="3" destOrd="0" presId="urn:microsoft.com/office/officeart/2009/layout/CirclePictureHierarchy"/>
    <dgm:cxn modelId="{AE654812-0AD2-9842-9972-E4AC908B33CA}" type="presParOf" srcId="{5DEF2959-3387-D842-B0DE-F2E0553484FD}" destId="{DFA23B17-4E8B-FE4E-A59B-C4BDCCAF6067}" srcOrd="0" destOrd="0" presId="urn:microsoft.com/office/officeart/2009/layout/CirclePictureHierarchy"/>
    <dgm:cxn modelId="{380AA1DF-CC13-DD4B-81FD-021A594E91C7}" type="presParOf" srcId="{DFA23B17-4E8B-FE4E-A59B-C4BDCCAF6067}" destId="{52700DF2-7747-0246-BBA7-C8BC31C5A76B}" srcOrd="0" destOrd="0" presId="urn:microsoft.com/office/officeart/2009/layout/CirclePictureHierarchy"/>
    <dgm:cxn modelId="{ABEDB913-DF97-A143-9067-8B5D41B91E3D}" type="presParOf" srcId="{DFA23B17-4E8B-FE4E-A59B-C4BDCCAF6067}" destId="{8E64098B-3AFD-5D4C-AC0A-84809BD1FD00}" srcOrd="1" destOrd="0" presId="urn:microsoft.com/office/officeart/2009/layout/CirclePictureHierarchy"/>
    <dgm:cxn modelId="{3380B260-5489-5C48-A717-29F9E7D04C14}" type="presParOf" srcId="{5DEF2959-3387-D842-B0DE-F2E0553484FD}" destId="{B4BE423E-533B-2B4A-A26C-24771F088B76}" srcOrd="1" destOrd="0" presId="urn:microsoft.com/office/officeart/2009/layout/CirclePictureHierarchy"/>
    <dgm:cxn modelId="{70EA58CF-0120-3E48-A599-9F56A83D224A}" type="presParOf" srcId="{A03B6E62-445A-7C40-9502-3F68E33E7B23}" destId="{79C7D4AD-1817-1745-9E29-07DB13758B33}" srcOrd="2" destOrd="0" presId="urn:microsoft.com/office/officeart/2009/layout/CirclePictureHierarchy"/>
    <dgm:cxn modelId="{B96E5564-C202-7042-A31F-DB0A2A6E8282}" type="presParOf" srcId="{A03B6E62-445A-7C40-9502-3F68E33E7B23}" destId="{0F2EC0E7-F9D8-8145-97E8-44B25123C207}" srcOrd="3" destOrd="0" presId="urn:microsoft.com/office/officeart/2009/layout/CirclePictureHierarchy"/>
    <dgm:cxn modelId="{1B716959-0CDE-474D-8CF7-1F95A3DD3212}" type="presParOf" srcId="{0F2EC0E7-F9D8-8145-97E8-44B25123C207}" destId="{180B992A-9159-0B4B-81A5-659933272CE9}" srcOrd="0" destOrd="0" presId="urn:microsoft.com/office/officeart/2009/layout/CirclePictureHierarchy"/>
    <dgm:cxn modelId="{461FE09F-8FB0-8748-89FF-0899FB8A315B}" type="presParOf" srcId="{180B992A-9159-0B4B-81A5-659933272CE9}" destId="{E8CA5CFA-3C7B-E742-ABB1-4287C5EAC14E}" srcOrd="0" destOrd="0" presId="urn:microsoft.com/office/officeart/2009/layout/CirclePictureHierarchy"/>
    <dgm:cxn modelId="{8B9C06BD-3BEE-EE41-BB50-19BA1163FECF}" type="presParOf" srcId="{180B992A-9159-0B4B-81A5-659933272CE9}" destId="{37DB3099-631B-BE40-B893-4AD86224AA55}" srcOrd="1" destOrd="0" presId="urn:microsoft.com/office/officeart/2009/layout/CirclePictureHierarchy"/>
    <dgm:cxn modelId="{A11F929E-15BE-CD42-8FD7-A55635CCC9F9}" type="presParOf" srcId="{0F2EC0E7-F9D8-8145-97E8-44B25123C207}" destId="{9FCC7AA3-1106-A943-A738-11984E01C5B7}" srcOrd="1" destOrd="0" presId="urn:microsoft.com/office/officeart/2009/layout/CirclePictureHierarchy"/>
    <dgm:cxn modelId="{5A29E869-222B-EF4D-96A6-43AFB412EB03}" type="presParOf" srcId="{9FCC7AA3-1106-A943-A738-11984E01C5B7}" destId="{96EFCB7C-2980-4F4D-B06E-6A2ECA6DACC6}" srcOrd="0" destOrd="0" presId="urn:microsoft.com/office/officeart/2009/layout/CirclePictureHierarchy"/>
    <dgm:cxn modelId="{913ADA82-2EA7-D049-B431-D3A510DB03C6}" type="presParOf" srcId="{9FCC7AA3-1106-A943-A738-11984E01C5B7}" destId="{561DAFE4-52FC-CF4A-9F64-56A2499F045D}" srcOrd="1" destOrd="0" presId="urn:microsoft.com/office/officeart/2009/layout/CirclePictureHierarchy"/>
    <dgm:cxn modelId="{BD879579-523A-7D43-BBD8-C27D7EC176C7}" type="presParOf" srcId="{561DAFE4-52FC-CF4A-9F64-56A2499F045D}" destId="{4632D30D-3C00-C84C-A3B4-5B23F554B4A3}" srcOrd="0" destOrd="0" presId="urn:microsoft.com/office/officeart/2009/layout/CirclePictureHierarchy"/>
    <dgm:cxn modelId="{3D9ECF27-85A2-D046-A00E-690F1C1DCA28}" type="presParOf" srcId="{4632D30D-3C00-C84C-A3B4-5B23F554B4A3}" destId="{D191DEEC-935F-A349-9735-0105C670E3B8}" srcOrd="0" destOrd="0" presId="urn:microsoft.com/office/officeart/2009/layout/CirclePictureHierarchy"/>
    <dgm:cxn modelId="{F9346802-CA4A-FF4F-B84B-564834924ECB}" type="presParOf" srcId="{4632D30D-3C00-C84C-A3B4-5B23F554B4A3}" destId="{05C35351-FAA7-044F-B084-065ACBCB1340}" srcOrd="1" destOrd="0" presId="urn:microsoft.com/office/officeart/2009/layout/CirclePictureHierarchy"/>
    <dgm:cxn modelId="{ECC6407F-428D-D441-AC22-3DD11EB0F467}" type="presParOf" srcId="{561DAFE4-52FC-CF4A-9F64-56A2499F045D}" destId="{175AF242-93A6-1A40-834C-26583D08E5A0}" srcOrd="1" destOrd="0" presId="urn:microsoft.com/office/officeart/2009/layout/CirclePictureHierarchy"/>
    <dgm:cxn modelId="{9CFC9D6A-36AE-3045-B738-B9E84D2DE6A8}" type="presParOf" srcId="{9FCC7AA3-1106-A943-A738-11984E01C5B7}" destId="{EDDB4AF7-9A22-684A-A91D-5A3029FFE84B}" srcOrd="2" destOrd="0" presId="urn:microsoft.com/office/officeart/2009/layout/CirclePictureHierarchy"/>
    <dgm:cxn modelId="{FE898F25-DFAC-E34B-BF85-6E20DF355561}" type="presParOf" srcId="{9FCC7AA3-1106-A943-A738-11984E01C5B7}" destId="{9FBD77CA-29B3-4747-B122-71A8B1EE2483}" srcOrd="3" destOrd="0" presId="urn:microsoft.com/office/officeart/2009/layout/CirclePictureHierarchy"/>
    <dgm:cxn modelId="{F6961C8B-0C16-2A46-9980-0BFEB26F625E}" type="presParOf" srcId="{9FBD77CA-29B3-4747-B122-71A8B1EE2483}" destId="{868C963C-9F14-FA4A-985E-DAC5BDEC8472}" srcOrd="0" destOrd="0" presId="urn:microsoft.com/office/officeart/2009/layout/CirclePictureHierarchy"/>
    <dgm:cxn modelId="{1202A051-46DF-DD4C-B441-5E72AE4D9D99}" type="presParOf" srcId="{868C963C-9F14-FA4A-985E-DAC5BDEC8472}" destId="{A06AFA46-B770-184A-9857-794C4BE2CCBD}" srcOrd="0" destOrd="0" presId="urn:microsoft.com/office/officeart/2009/layout/CirclePictureHierarchy"/>
    <dgm:cxn modelId="{40A55FC8-3E2E-A141-8B69-8D3476A73C76}" type="presParOf" srcId="{868C963C-9F14-FA4A-985E-DAC5BDEC8472}" destId="{8FD2D98F-0E6E-7641-83C4-A0621870D903}" srcOrd="1" destOrd="0" presId="urn:microsoft.com/office/officeart/2009/layout/CirclePictureHierarchy"/>
    <dgm:cxn modelId="{AEE7E143-E4E8-F349-A826-2240BC7F6FAA}" type="presParOf" srcId="{9FBD77CA-29B3-4747-B122-71A8B1EE2483}" destId="{48732407-EE1C-0D49-84AE-5F53B5C8B9CE}" srcOrd="1" destOrd="0" presId="urn:microsoft.com/office/officeart/2009/layout/CirclePictureHierarchy"/>
    <dgm:cxn modelId="{5AB9C6E4-B935-3942-8D2A-86F401E24F13}" type="presParOf" srcId="{9FCC7AA3-1106-A943-A738-11984E01C5B7}" destId="{1A532746-4A2C-D046-9643-4A2497AC0EC8}" srcOrd="4" destOrd="0" presId="urn:microsoft.com/office/officeart/2009/layout/CirclePictureHierarchy"/>
    <dgm:cxn modelId="{03F33DCC-26A9-6645-97E5-1C8C844A662A}" type="presParOf" srcId="{9FCC7AA3-1106-A943-A738-11984E01C5B7}" destId="{1AF03E90-D0AD-584C-BF9A-CE8F0D455608}" srcOrd="5" destOrd="0" presId="urn:microsoft.com/office/officeart/2009/layout/CirclePictureHierarchy"/>
    <dgm:cxn modelId="{5FD9CF09-3C29-C442-802A-7733143F726A}" type="presParOf" srcId="{1AF03E90-D0AD-584C-BF9A-CE8F0D455608}" destId="{E329C815-0257-A84E-BE7A-CD00D29E711C}" srcOrd="0" destOrd="0" presId="urn:microsoft.com/office/officeart/2009/layout/CirclePictureHierarchy"/>
    <dgm:cxn modelId="{7DB306E1-73DB-014E-B748-6B03DDA729EA}" type="presParOf" srcId="{E329C815-0257-A84E-BE7A-CD00D29E711C}" destId="{0216EC0C-E421-6E45-9BF2-9C4A9A33F16E}" srcOrd="0" destOrd="0" presId="urn:microsoft.com/office/officeart/2009/layout/CirclePictureHierarchy"/>
    <dgm:cxn modelId="{787745CA-1C90-AB40-9B57-12E139D099A1}" type="presParOf" srcId="{E329C815-0257-A84E-BE7A-CD00D29E711C}" destId="{CEB9FD90-22B1-8F44-9B2E-E49AFF614761}" srcOrd="1" destOrd="0" presId="urn:microsoft.com/office/officeart/2009/layout/CirclePictureHierarchy"/>
    <dgm:cxn modelId="{C2875930-83ED-074D-8EDB-38351DA79FC4}" type="presParOf" srcId="{1AF03E90-D0AD-584C-BF9A-CE8F0D455608}" destId="{3BC115B5-7912-6944-8EDC-F1C6A7488230}" srcOrd="1" destOrd="0" presId="urn:microsoft.com/office/officeart/2009/layout/CirclePictureHierarchy"/>
    <dgm:cxn modelId="{67907A81-D23E-5843-AE08-35EFC0A89820}" type="presParOf" srcId="{9FCC7AA3-1106-A943-A738-11984E01C5B7}" destId="{B1E0E4B4-7596-9041-830A-693F90DE328A}" srcOrd="6" destOrd="0" presId="urn:microsoft.com/office/officeart/2009/layout/CirclePictureHierarchy"/>
    <dgm:cxn modelId="{B67A109A-0C71-C540-800C-0566F84DB33B}" type="presParOf" srcId="{9FCC7AA3-1106-A943-A738-11984E01C5B7}" destId="{F2DBCFF4-69B2-4544-B84A-1F247648595C}" srcOrd="7" destOrd="0" presId="urn:microsoft.com/office/officeart/2009/layout/CirclePictureHierarchy"/>
    <dgm:cxn modelId="{5C801439-88C7-424B-A579-DCEFE4A5D1D7}" type="presParOf" srcId="{F2DBCFF4-69B2-4544-B84A-1F247648595C}" destId="{E29688A2-3531-A040-944D-87CBDC826034}" srcOrd="0" destOrd="0" presId="urn:microsoft.com/office/officeart/2009/layout/CirclePictureHierarchy"/>
    <dgm:cxn modelId="{F2606B8F-F129-844E-8451-E72CFE9D8A63}" type="presParOf" srcId="{E29688A2-3531-A040-944D-87CBDC826034}" destId="{747F1A55-F69D-744A-AC33-802E0979447F}" srcOrd="0" destOrd="0" presId="urn:microsoft.com/office/officeart/2009/layout/CirclePictureHierarchy"/>
    <dgm:cxn modelId="{37CFA480-9AD6-914F-AAD1-5CE8D8E78B43}" type="presParOf" srcId="{E29688A2-3531-A040-944D-87CBDC826034}" destId="{3ECEAF12-E008-1846-9DDF-D7B833F625D4}" srcOrd="1" destOrd="0" presId="urn:microsoft.com/office/officeart/2009/layout/CirclePictureHierarchy"/>
    <dgm:cxn modelId="{2FF6C5ED-54C3-CE4E-A861-61EE59696BDD}" type="presParOf" srcId="{F2DBCFF4-69B2-4544-B84A-1F247648595C}" destId="{05479ACC-FCED-6748-A188-57E512C7EE65}" srcOrd="1" destOrd="0" presId="urn:microsoft.com/office/officeart/2009/layout/CirclePictureHierarchy"/>
    <dgm:cxn modelId="{F76A165E-980E-744F-896D-04D369C06041}" type="presParOf" srcId="{05479ACC-FCED-6748-A188-57E512C7EE65}" destId="{C31DFC54-C04C-A64A-8E53-514051055F03}" srcOrd="0" destOrd="0" presId="urn:microsoft.com/office/officeart/2009/layout/CirclePictureHierarchy"/>
    <dgm:cxn modelId="{04D694FC-4E73-4345-95A3-3555FA6D6D84}" type="presParOf" srcId="{05479ACC-FCED-6748-A188-57E512C7EE65}" destId="{9CE29141-53DC-B54F-AFB8-9922236084F0}" srcOrd="1" destOrd="0" presId="urn:microsoft.com/office/officeart/2009/layout/CirclePictureHierarchy"/>
    <dgm:cxn modelId="{7D1E71E6-5B64-6C41-9945-310D544D43AE}" type="presParOf" srcId="{9CE29141-53DC-B54F-AFB8-9922236084F0}" destId="{4ECDD50D-71E3-E74C-AEF3-88D7A4C2952B}" srcOrd="0" destOrd="0" presId="urn:microsoft.com/office/officeart/2009/layout/CirclePictureHierarchy"/>
    <dgm:cxn modelId="{4F4C807E-C065-7E42-B531-7465C2E20AC3}" type="presParOf" srcId="{4ECDD50D-71E3-E74C-AEF3-88D7A4C2952B}" destId="{28A33191-7E3A-1B41-BDDF-CA8346586A6D}" srcOrd="0" destOrd="0" presId="urn:microsoft.com/office/officeart/2009/layout/CirclePictureHierarchy"/>
    <dgm:cxn modelId="{F30AF40F-FCF5-0640-8219-070C66D9AFF0}" type="presParOf" srcId="{4ECDD50D-71E3-E74C-AEF3-88D7A4C2952B}" destId="{AEE59D60-3267-EE40-AE9B-1B8BE8BBFD78}" srcOrd="1" destOrd="0" presId="urn:microsoft.com/office/officeart/2009/layout/CirclePictureHierarchy"/>
    <dgm:cxn modelId="{CFF80815-F171-E640-BC2A-1D541E5C8601}" type="presParOf" srcId="{9CE29141-53DC-B54F-AFB8-9922236084F0}" destId="{84ED35FA-CB30-7D45-BFF2-75FD16F41911}" srcOrd="1" destOrd="0" presId="urn:microsoft.com/office/officeart/2009/layout/CirclePictureHierarchy"/>
    <dgm:cxn modelId="{F0D1A87D-0718-1A4D-A56A-9624DE79933E}" type="presParOf" srcId="{05479ACC-FCED-6748-A188-57E512C7EE65}" destId="{FFA66D1E-05C4-A34E-9A1E-D9B9DD5E87C9}" srcOrd="2" destOrd="0" presId="urn:microsoft.com/office/officeart/2009/layout/CirclePictureHierarchy"/>
    <dgm:cxn modelId="{F4EAE9F7-A2E4-A944-BEEC-C05D84E90653}" type="presParOf" srcId="{05479ACC-FCED-6748-A188-57E512C7EE65}" destId="{331944A1-92AE-DF47-BB2F-A66315CC8674}" srcOrd="3" destOrd="0" presId="urn:microsoft.com/office/officeart/2009/layout/CirclePictureHierarchy"/>
    <dgm:cxn modelId="{F17AA17E-C7DC-594A-B3D3-05F536EAE609}" type="presParOf" srcId="{331944A1-92AE-DF47-BB2F-A66315CC8674}" destId="{E55DC136-AA3C-8543-A935-B7AF203DE816}" srcOrd="0" destOrd="0" presId="urn:microsoft.com/office/officeart/2009/layout/CirclePictureHierarchy"/>
    <dgm:cxn modelId="{380A1B30-8A31-604D-9153-559571C69755}" type="presParOf" srcId="{E55DC136-AA3C-8543-A935-B7AF203DE816}" destId="{8483AC9F-25A1-0144-84F0-FEA17E93118F}" srcOrd="0" destOrd="0" presId="urn:microsoft.com/office/officeart/2009/layout/CirclePictureHierarchy"/>
    <dgm:cxn modelId="{300CAF19-6CA5-5E4D-8E4F-B2FA7D7F0033}" type="presParOf" srcId="{E55DC136-AA3C-8543-A935-B7AF203DE816}" destId="{98B94D46-1612-A345-9FE5-9DAED07069C0}" srcOrd="1" destOrd="0" presId="urn:microsoft.com/office/officeart/2009/layout/CirclePictureHierarchy"/>
    <dgm:cxn modelId="{C54B1C1E-D740-114F-A4E1-EF40D9EA7B79}" type="presParOf" srcId="{331944A1-92AE-DF47-BB2F-A66315CC8674}" destId="{48C3024F-1685-D543-9E31-0CCF29F0FBBF}" srcOrd="1" destOrd="0" presId="urn:microsoft.com/office/officeart/2009/layout/CirclePictureHierarchy"/>
    <dgm:cxn modelId="{2E64AE57-A777-D746-8767-90AFB08FEB04}" type="presParOf" srcId="{48C3024F-1685-D543-9E31-0CCF29F0FBBF}" destId="{59644823-8A5B-0C45-A04E-5FAB21656FD2}" srcOrd="0" destOrd="0" presId="urn:microsoft.com/office/officeart/2009/layout/CirclePictureHierarchy"/>
    <dgm:cxn modelId="{76D0A588-2119-4246-8940-B56B517B1413}" type="presParOf" srcId="{48C3024F-1685-D543-9E31-0CCF29F0FBBF}" destId="{2FA5CB2B-1F3F-5440-86AD-5E119B09BC8C}" srcOrd="1" destOrd="0" presId="urn:microsoft.com/office/officeart/2009/layout/CirclePictureHierarchy"/>
    <dgm:cxn modelId="{B9CEE96D-4359-C743-A5A9-BBDFB193FBCA}" type="presParOf" srcId="{2FA5CB2B-1F3F-5440-86AD-5E119B09BC8C}" destId="{569D9800-5902-C74D-B9E7-0AFDD64EA7AD}" srcOrd="0" destOrd="0" presId="urn:microsoft.com/office/officeart/2009/layout/CirclePictureHierarchy"/>
    <dgm:cxn modelId="{4780494C-02B1-8B44-8061-33EE15760D01}" type="presParOf" srcId="{569D9800-5902-C74D-B9E7-0AFDD64EA7AD}" destId="{4A7F7961-4016-4643-97E4-3491BF84F353}" srcOrd="0" destOrd="0" presId="urn:microsoft.com/office/officeart/2009/layout/CirclePictureHierarchy"/>
    <dgm:cxn modelId="{7F3D03B5-7B7E-5D48-A2B1-7644BB9EFDAA}" type="presParOf" srcId="{569D9800-5902-C74D-B9E7-0AFDD64EA7AD}" destId="{2FE69F97-837A-F040-82DE-6DEB354B043A}" srcOrd="1" destOrd="0" presId="urn:microsoft.com/office/officeart/2009/layout/CirclePictureHierarchy"/>
    <dgm:cxn modelId="{F280BA59-C8A7-944F-A41B-05A3C61EE2E2}" type="presParOf" srcId="{2FA5CB2B-1F3F-5440-86AD-5E119B09BC8C}" destId="{8329418A-96D2-DB4C-885A-34407577CA0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1735" y="317013"/>
          <a:ext cx="1740831" cy="69633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ORM</a:t>
          </a:r>
          <a:endParaRPr lang="en-US" sz="1600" kern="1200" dirty="0"/>
        </a:p>
      </dsp:txBody>
      <dsp:txXfrm>
        <a:off x="1735" y="317013"/>
        <a:ext cx="1566748" cy="696332"/>
      </dsp:txXfrm>
    </dsp:sp>
    <dsp:sp modelId="{8A5D4254-9DA7-5640-95A2-4406135767C1}">
      <dsp:nvSpPr>
        <dsp:cNvPr id="0" name=""/>
        <dsp:cNvSpPr/>
      </dsp:nvSpPr>
      <dsp:spPr>
        <a:xfrm>
          <a:off x="1394400" y="317013"/>
          <a:ext cx="1740831" cy="69633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API</a:t>
          </a:r>
          <a:endParaRPr lang="en-US" sz="1600" kern="1200" dirty="0"/>
        </a:p>
      </dsp:txBody>
      <dsp:txXfrm>
        <a:off x="1742566" y="317013"/>
        <a:ext cx="1044499" cy="696332"/>
      </dsp:txXfrm>
    </dsp:sp>
    <dsp:sp modelId="{7099D279-C52A-0D45-B21F-9CE479825FF0}">
      <dsp:nvSpPr>
        <dsp:cNvPr id="0" name=""/>
        <dsp:cNvSpPr/>
      </dsp:nvSpPr>
      <dsp:spPr>
        <a:xfrm>
          <a:off x="2787065" y="317013"/>
          <a:ext cx="1740831" cy="69633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 fetch</a:t>
          </a:r>
        </a:p>
      </dsp:txBody>
      <dsp:txXfrm>
        <a:off x="3135231" y="317013"/>
        <a:ext cx="1044499" cy="696332"/>
      </dsp:txXfrm>
    </dsp:sp>
    <dsp:sp modelId="{1CF0D249-5AFF-6445-A6E5-EFBC99863631}">
      <dsp:nvSpPr>
        <dsp:cNvPr id="0" name=""/>
        <dsp:cNvSpPr/>
      </dsp:nvSpPr>
      <dsp:spPr>
        <a:xfrm>
          <a:off x="4179730" y="317013"/>
          <a:ext cx="1740831" cy="69633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 UI</a:t>
          </a:r>
          <a:endParaRPr lang="en-US" sz="1600" kern="1200" dirty="0"/>
        </a:p>
      </dsp:txBody>
      <dsp:txXfrm>
        <a:off x="4527896" y="317013"/>
        <a:ext cx="1044499" cy="696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4823-8A5B-0C45-A04E-5FAB21656FD2}">
      <dsp:nvSpPr>
        <dsp:cNvPr id="0" name=""/>
        <dsp:cNvSpPr/>
      </dsp:nvSpPr>
      <dsp:spPr>
        <a:xfrm>
          <a:off x="5465888" y="2240251"/>
          <a:ext cx="91440" cy="111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66D1E-05C4-A34E-9A1E-D9B9DD5E87C9}">
      <dsp:nvSpPr>
        <dsp:cNvPr id="0" name=""/>
        <dsp:cNvSpPr/>
      </dsp:nvSpPr>
      <dsp:spPr>
        <a:xfrm>
          <a:off x="5027054" y="1776841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3"/>
              </a:lnTo>
              <a:lnTo>
                <a:pt x="484553" y="55943"/>
              </a:lnTo>
              <a:lnTo>
                <a:pt x="484553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4542500" y="1776841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484553" y="0"/>
              </a:moveTo>
              <a:lnTo>
                <a:pt x="484553" y="55943"/>
              </a:lnTo>
              <a:lnTo>
                <a:pt x="0" y="55943"/>
              </a:lnTo>
              <a:lnTo>
                <a:pt x="0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3573393" y="1313432"/>
          <a:ext cx="1453661" cy="1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3"/>
              </a:lnTo>
              <a:lnTo>
                <a:pt x="1453661" y="55943"/>
              </a:lnTo>
              <a:lnTo>
                <a:pt x="1453661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3573393" y="1313432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3"/>
              </a:lnTo>
              <a:lnTo>
                <a:pt x="484553" y="55943"/>
              </a:lnTo>
              <a:lnTo>
                <a:pt x="484553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3088839" y="1313432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484553" y="0"/>
              </a:moveTo>
              <a:lnTo>
                <a:pt x="484553" y="55943"/>
              </a:lnTo>
              <a:lnTo>
                <a:pt x="0" y="55943"/>
              </a:lnTo>
              <a:lnTo>
                <a:pt x="0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2119732" y="1313432"/>
          <a:ext cx="1453661" cy="111006"/>
        </a:xfrm>
        <a:custGeom>
          <a:avLst/>
          <a:gdLst/>
          <a:ahLst/>
          <a:cxnLst/>
          <a:rect l="0" t="0" r="0" b="0"/>
          <a:pathLst>
            <a:path>
              <a:moveTo>
                <a:pt x="1453661" y="0"/>
              </a:moveTo>
              <a:lnTo>
                <a:pt x="1453661" y="55943"/>
              </a:lnTo>
              <a:lnTo>
                <a:pt x="0" y="55943"/>
              </a:lnTo>
              <a:lnTo>
                <a:pt x="0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2119732" y="850022"/>
          <a:ext cx="1453661" cy="1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3"/>
              </a:lnTo>
              <a:lnTo>
                <a:pt x="1453661" y="55943"/>
              </a:lnTo>
              <a:lnTo>
                <a:pt x="1453661" y="1110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666071" y="1313432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3"/>
              </a:lnTo>
              <a:lnTo>
                <a:pt x="484553" y="55943"/>
              </a:lnTo>
              <a:lnTo>
                <a:pt x="484553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181517" y="1313432"/>
          <a:ext cx="484553" cy="111006"/>
        </a:xfrm>
        <a:custGeom>
          <a:avLst/>
          <a:gdLst/>
          <a:ahLst/>
          <a:cxnLst/>
          <a:rect l="0" t="0" r="0" b="0"/>
          <a:pathLst>
            <a:path>
              <a:moveTo>
                <a:pt x="484553" y="0"/>
              </a:moveTo>
              <a:lnTo>
                <a:pt x="484553" y="55943"/>
              </a:lnTo>
              <a:lnTo>
                <a:pt x="0" y="55943"/>
              </a:lnTo>
              <a:lnTo>
                <a:pt x="0" y="111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666071" y="850022"/>
          <a:ext cx="1453661" cy="111006"/>
        </a:xfrm>
        <a:custGeom>
          <a:avLst/>
          <a:gdLst/>
          <a:ahLst/>
          <a:cxnLst/>
          <a:rect l="0" t="0" r="0" b="0"/>
          <a:pathLst>
            <a:path>
              <a:moveTo>
                <a:pt x="1453661" y="0"/>
              </a:moveTo>
              <a:lnTo>
                <a:pt x="1453661" y="55943"/>
              </a:lnTo>
              <a:lnTo>
                <a:pt x="0" y="55943"/>
              </a:lnTo>
              <a:lnTo>
                <a:pt x="0" y="1110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1943531" y="497620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2295933" y="496739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2295933" y="496739"/>
        <a:ext cx="528604" cy="352402"/>
      </dsp:txXfrm>
    </dsp:sp>
    <dsp:sp modelId="{55729E00-CF11-E74E-90BD-75EBD931E188}">
      <dsp:nvSpPr>
        <dsp:cNvPr id="0" name=""/>
        <dsp:cNvSpPr/>
      </dsp:nvSpPr>
      <dsp:spPr>
        <a:xfrm>
          <a:off x="489870" y="96102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842272" y="96014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842272" y="960148"/>
        <a:ext cx="528604" cy="352402"/>
      </dsp:txXfrm>
    </dsp:sp>
    <dsp:sp modelId="{49B4998E-C559-4D48-98AF-7899833AE917}">
      <dsp:nvSpPr>
        <dsp:cNvPr id="0" name=""/>
        <dsp:cNvSpPr/>
      </dsp:nvSpPr>
      <dsp:spPr>
        <a:xfrm>
          <a:off x="5316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357719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357719" y="1423558"/>
        <a:ext cx="528604" cy="352402"/>
      </dsp:txXfrm>
    </dsp:sp>
    <dsp:sp modelId="{52700DF2-7747-0246-BBA7-C8BC31C5A76B}">
      <dsp:nvSpPr>
        <dsp:cNvPr id="0" name=""/>
        <dsp:cNvSpPr/>
      </dsp:nvSpPr>
      <dsp:spPr>
        <a:xfrm>
          <a:off x="974423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1326826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1326826" y="1423558"/>
        <a:ext cx="528604" cy="352402"/>
      </dsp:txXfrm>
    </dsp:sp>
    <dsp:sp modelId="{E8CA5CFA-3C7B-E742-ABB1-4287C5EAC14E}">
      <dsp:nvSpPr>
        <dsp:cNvPr id="0" name=""/>
        <dsp:cNvSpPr/>
      </dsp:nvSpPr>
      <dsp:spPr>
        <a:xfrm>
          <a:off x="3397192" y="96102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3749594" y="96014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3749594" y="960148"/>
        <a:ext cx="528604" cy="352402"/>
      </dsp:txXfrm>
    </dsp:sp>
    <dsp:sp modelId="{D191DEEC-935F-A349-9735-0105C670E3B8}">
      <dsp:nvSpPr>
        <dsp:cNvPr id="0" name=""/>
        <dsp:cNvSpPr/>
      </dsp:nvSpPr>
      <dsp:spPr>
        <a:xfrm>
          <a:off x="1943531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2295933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2295933" y="1423558"/>
        <a:ext cx="528604" cy="352402"/>
      </dsp:txXfrm>
    </dsp:sp>
    <dsp:sp modelId="{A06AFA46-B770-184A-9857-794C4BE2CCBD}">
      <dsp:nvSpPr>
        <dsp:cNvPr id="0" name=""/>
        <dsp:cNvSpPr/>
      </dsp:nvSpPr>
      <dsp:spPr>
        <a:xfrm>
          <a:off x="2912638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3265041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3265041" y="1423558"/>
        <a:ext cx="528604" cy="352402"/>
      </dsp:txXfrm>
    </dsp:sp>
    <dsp:sp modelId="{0216EC0C-E421-6E45-9BF2-9C4A9A33F16E}">
      <dsp:nvSpPr>
        <dsp:cNvPr id="0" name=""/>
        <dsp:cNvSpPr/>
      </dsp:nvSpPr>
      <dsp:spPr>
        <a:xfrm>
          <a:off x="3881745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4234148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4234148" y="1423558"/>
        <a:ext cx="528604" cy="352402"/>
      </dsp:txXfrm>
    </dsp:sp>
    <dsp:sp modelId="{747F1A55-F69D-744A-AC33-802E0979447F}">
      <dsp:nvSpPr>
        <dsp:cNvPr id="0" name=""/>
        <dsp:cNvSpPr/>
      </dsp:nvSpPr>
      <dsp:spPr>
        <a:xfrm>
          <a:off x="4850853" y="1424439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5203255" y="1423558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5203255" y="1423558"/>
        <a:ext cx="528604" cy="352402"/>
      </dsp:txXfrm>
    </dsp:sp>
    <dsp:sp modelId="{28A33191-7E3A-1B41-BDDF-CA8346586A6D}">
      <dsp:nvSpPr>
        <dsp:cNvPr id="0" name=""/>
        <dsp:cNvSpPr/>
      </dsp:nvSpPr>
      <dsp:spPr>
        <a:xfrm>
          <a:off x="4366299" y="1887848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4718702" y="1886967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PhotoGallery</a:t>
          </a:r>
        </a:p>
      </dsp:txBody>
      <dsp:txXfrm>
        <a:off x="4718702" y="1886967"/>
        <a:ext cx="528604" cy="352402"/>
      </dsp:txXfrm>
    </dsp:sp>
    <dsp:sp modelId="{8483AC9F-25A1-0144-84F0-FEA17E93118F}">
      <dsp:nvSpPr>
        <dsp:cNvPr id="0" name=""/>
        <dsp:cNvSpPr/>
      </dsp:nvSpPr>
      <dsp:spPr>
        <a:xfrm>
          <a:off x="5335406" y="1887848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5687809" y="1886967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5687809" y="1886967"/>
        <a:ext cx="528604" cy="352402"/>
      </dsp:txXfrm>
    </dsp:sp>
    <dsp:sp modelId="{4A7F7961-4016-4643-97E4-3491BF84F353}">
      <dsp:nvSpPr>
        <dsp:cNvPr id="0" name=""/>
        <dsp:cNvSpPr/>
      </dsp:nvSpPr>
      <dsp:spPr>
        <a:xfrm>
          <a:off x="5335406" y="2351258"/>
          <a:ext cx="352402" cy="352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69F97-837A-F040-82DE-6DEB354B043A}">
      <dsp:nvSpPr>
        <dsp:cNvPr id="0" name=""/>
        <dsp:cNvSpPr/>
      </dsp:nvSpPr>
      <dsp:spPr>
        <a:xfrm>
          <a:off x="5687809" y="2350377"/>
          <a:ext cx="528604" cy="35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ReviewBox</a:t>
          </a:r>
        </a:p>
      </dsp:txBody>
      <dsp:txXfrm>
        <a:off x="5687809" y="2350377"/>
        <a:ext cx="528604" cy="352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0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853" y="995896"/>
            <a:ext cx="7197726" cy="2421464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VP </a:t>
            </a:r>
            <a:r>
              <a:rPr lang="en-US" b="1" dirty="0" smtClean="0"/>
              <a:t>Generator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7" y="4922559"/>
            <a:ext cx="3418562" cy="146304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</a:t>
            </a:r>
            <a:r>
              <a:rPr lang="en-US" sz="7200" b="1" u="sng" dirty="0" smtClean="0"/>
              <a:t>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smtClean="0"/>
              <a:t>Akanshi Gupta </a:t>
            </a:r>
            <a:r>
              <a:rPr lang="en-US" sz="7200" b="1" dirty="0" smtClean="0"/>
              <a:t> </a:t>
            </a:r>
            <a:r>
              <a:rPr lang="en-US" sz="7200" i="1" dirty="0" smtClean="0"/>
              <a:t>(</a:t>
            </a:r>
            <a:r>
              <a:rPr lang="en-US" sz="7200" i="1" dirty="0" smtClean="0"/>
              <a:t>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</a:t>
            </a:r>
            <a:r>
              <a:rPr lang="en-US" sz="7200" b="1" dirty="0" smtClean="0"/>
              <a:t>Singh </a:t>
            </a:r>
            <a:r>
              <a:rPr lang="en-US" sz="7200" i="1" dirty="0" smtClean="0"/>
              <a:t>(254/CO/12</a:t>
            </a:r>
            <a:r>
              <a:rPr lang="en-US" sz="7200" i="1" dirty="0" smtClean="0"/>
              <a:t>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</a:t>
            </a:r>
            <a:r>
              <a:rPr lang="en-US" sz="7200" b="1" dirty="0" smtClean="0"/>
              <a:t> </a:t>
            </a:r>
            <a:r>
              <a:rPr lang="en-US" sz="7200" i="1" dirty="0" smtClean="0"/>
              <a:t>(</a:t>
            </a:r>
            <a:r>
              <a:rPr lang="en-US" sz="7200" i="1" dirty="0" smtClean="0"/>
              <a:t>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Study: Housing</a:t>
            </a:r>
            <a:br>
              <a:rPr lang="en-IN" dirty="0" smtClean="0"/>
            </a:br>
            <a:r>
              <a:rPr lang="en-IN" dirty="0" smtClean="0"/>
              <a:t>(House Finder)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58" y="2080727"/>
            <a:ext cx="2791718" cy="47772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6" y="2055552"/>
            <a:ext cx="2815825" cy="4818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49" y="2055552"/>
            <a:ext cx="2804793" cy="47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05530"/>
            <a:ext cx="9445625" cy="3649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you can see from the previous examples, they all share majority of the characteristics like the follows:</a:t>
            </a:r>
          </a:p>
          <a:p>
            <a:pPr lvl="1"/>
            <a:r>
              <a:rPr lang="en-US" sz="1800" dirty="0" smtClean="0"/>
              <a:t>A home feed where user can look at trending entities</a:t>
            </a:r>
          </a:p>
          <a:p>
            <a:pPr lvl="1"/>
            <a:r>
              <a:rPr lang="en-US" sz="1800" dirty="0" smtClean="0"/>
              <a:t>Sort and search entities based on popularity and attributes of the entity itself.</a:t>
            </a:r>
          </a:p>
          <a:p>
            <a:pPr lvl="1"/>
            <a:r>
              <a:rPr lang="en-US" sz="1800" dirty="0" smtClean="0"/>
              <a:t>Read and give reviews &amp; comments around the entity.</a:t>
            </a:r>
          </a:p>
          <a:p>
            <a:pPr lvl="1"/>
            <a:r>
              <a:rPr lang="en-US" sz="1800" dirty="0" smtClean="0"/>
              <a:t>Contact the entity via email/phone/map directions and other mediums.</a:t>
            </a:r>
          </a:p>
          <a:p>
            <a:r>
              <a:rPr lang="en-US" sz="1800" dirty="0" smtClean="0"/>
              <a:t>So basically, these apps only differ in the entity they allow searching around and share the same functionality and even aesthetics around other features like reviewing, searching, contacting. 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67523" y="1819730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rely on a JavaScript library called </a:t>
            </a:r>
            <a:r>
              <a:rPr lang="en-US" dirty="0" err="1" smtClean="0"/>
              <a:t>ReactJS</a:t>
            </a:r>
            <a:r>
              <a:rPr lang="en-US" dirty="0" smtClean="0"/>
              <a:t> that uses components to create user interfaces. This helps in developing following modular approach. Further, same components can be used both by mobile application (react-native library is used for the same) and the website, which helps in more code re-usage.</a:t>
            </a:r>
          </a:p>
          <a:p>
            <a:r>
              <a:rPr lang="en-US" dirty="0" smtClean="0"/>
              <a:t>Since the components can be simply replaced by any other component that performs the same function but with different layout/style/approach, we can allow user to choose from a variety of component replacements and truly customize entire application, layout by layout. </a:t>
            </a:r>
          </a:p>
          <a:p>
            <a:r>
              <a:rPr lang="en-US" dirty="0" smtClean="0"/>
              <a:t>The component approach also allows contributors to write pluggable components that can extend the functionality of the app. This might require minor code changes (5-10 lines of code), but acts as highly powerful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409117"/>
              </p:ext>
            </p:extLst>
          </p:nvPr>
        </p:nvGraphicFramePr>
        <p:xfrm>
          <a:off x="2873828" y="2556980"/>
          <a:ext cx="5922297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873828" y="3601002"/>
            <a:ext cx="2906712" cy="21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4976" y="3601001"/>
            <a:ext cx="2906712" cy="21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/>
        </p:nvGraphicFramePr>
        <p:xfrm>
          <a:off x="2985135" y="1828800"/>
          <a:ext cx="622173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08705" y="2800596"/>
            <a:ext cx="1941534" cy="181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MVP GENERATOR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65899" y="3645522"/>
            <a:ext cx="1791222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End-User</a:t>
            </a:r>
            <a:endParaRPr lang="en-US"/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>
          <a:xfrm rot="16200000" flipV="1">
            <a:off x="6298028" y="882040"/>
            <a:ext cx="844926" cy="4682038"/>
          </a:xfrm>
          <a:prstGeom prst="curvedConnector3">
            <a:avLst>
              <a:gd name="adj1" fmla="val 127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9797" y="2231108"/>
            <a:ext cx="89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3" name="Curved Connector 12"/>
          <p:cNvCxnSpPr>
            <a:stCxn id="4" idx="4"/>
            <a:endCxn id="5" idx="2"/>
          </p:cNvCxnSpPr>
          <p:nvPr/>
        </p:nvCxnSpPr>
        <p:spPr>
          <a:xfrm rot="5400000" flipH="1" flipV="1">
            <a:off x="6472811" y="2028172"/>
            <a:ext cx="495359" cy="4682038"/>
          </a:xfrm>
          <a:prstGeom prst="curvedConnector3">
            <a:avLst>
              <a:gd name="adj1" fmla="val -46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7301" y="4897913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Entire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715017"/>
            <a:ext cx="9601200" cy="1485900"/>
          </a:xfrm>
        </p:spPr>
        <p:txBody>
          <a:bodyPr/>
          <a:lstStyle/>
          <a:p>
            <a:pPr algn="ctr"/>
            <a:r>
              <a:rPr lang="en-US" smtClean="0"/>
              <a:t>Demo &amp; 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47181"/>
            <a:ext cx="9445625" cy="3649133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Approximately 2,500 lines of code</a:t>
            </a:r>
          </a:p>
          <a:p>
            <a:endParaRPr lang="en-US" sz="18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840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of Internet and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Mobile 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India 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Find 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CarWale</a:t>
            </a:r>
            <a:r>
              <a:rPr lang="en-IN" sz="1600" dirty="0"/>
              <a:t> 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Ivica</a:t>
            </a:r>
            <a:r>
              <a:rPr lang="en-IN" sz="1600" dirty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Kuda</a:t>
            </a:r>
            <a:r>
              <a:rPr lang="en-IN" sz="1600" dirty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A 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"Principles behind the Agile Manifesto". Agile Alliance. Archived from the original on 14 June 2010. Retrieved 6 June 2010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IEEE. IEEE </a:t>
            </a:r>
            <a:r>
              <a:rPr lang="en-IN" sz="1600" dirty="0" err="1"/>
              <a:t>Std</a:t>
            </a:r>
            <a:r>
              <a:rPr lang="en-IN" sz="1600" dirty="0"/>
              <a:t> 830-1998 IEEE Recommended Practice for Software Requirements Specifications. IEEE Computer Society, 1998.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The </a:t>
            </a:r>
            <a:r>
              <a:rPr lang="en-IN" sz="1600" dirty="0"/>
              <a:t>web's scaffolding tool for modern </a:t>
            </a:r>
            <a:r>
              <a:rPr lang="en-IN" sz="1600" dirty="0" err="1"/>
              <a:t>webapps</a:t>
            </a:r>
            <a:r>
              <a:rPr lang="en-IN" sz="1600" dirty="0"/>
              <a:t>. </a:t>
            </a:r>
            <a:r>
              <a:rPr lang="en-IN" sz="1600" u="sng" dirty="0">
                <a:hlinkClick r:id="rId6"/>
              </a:rPr>
              <a:t>http://yeoman.io/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846" y="156409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smtClean="0"/>
          </a:p>
          <a:p>
            <a:pPr marL="0" indent="0" algn="ctr">
              <a:buNone/>
            </a:pPr>
            <a:r>
              <a:rPr lang="en-IN" sz="8000" smtClean="0"/>
              <a:t>Thank </a:t>
            </a:r>
            <a:r>
              <a:rPr lang="en-IN" sz="8000" dirty="0" smtClean="0"/>
              <a:t>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3989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> 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Study: </a:t>
            </a:r>
            <a:r>
              <a:rPr lang="en-IN" dirty="0" err="1" smtClean="0"/>
              <a:t>CarWale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(Car Purchasing)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2286000"/>
            <a:ext cx="2346862" cy="40227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9"/>
          <a:stretch/>
        </p:blipFill>
        <p:spPr>
          <a:xfrm>
            <a:off x="1265731" y="2171701"/>
            <a:ext cx="3100864" cy="4770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94" y="2171700"/>
            <a:ext cx="304842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928</TotalTime>
  <Words>575</Words>
  <Application>Microsoft Macintosh PowerPoint</Application>
  <PresentationFormat>Widescreen</PresentationFormat>
  <Paragraphs>111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Tw Cen MT</vt:lpstr>
      <vt:lpstr>Tw Cen MT Condensed</vt:lpstr>
      <vt:lpstr>Wingdings 3</vt:lpstr>
      <vt:lpstr>Arial</vt:lpstr>
      <vt:lpstr>Integral</vt:lpstr>
      <vt:lpstr>MVP Generator</vt:lpstr>
      <vt:lpstr>Introduction</vt:lpstr>
      <vt:lpstr>Growth of Internet and applications</vt:lpstr>
      <vt:lpstr>StartupS</vt:lpstr>
      <vt:lpstr>Case Study: Zomato (Restaurant finder)</vt:lpstr>
      <vt:lpstr>Case Study: Practo (Doctor finder)</vt:lpstr>
      <vt:lpstr>Case Study: Urban Clap (Service Worker Finder)</vt:lpstr>
      <vt:lpstr>Case Study: CarWale (Car Purchasing)</vt:lpstr>
      <vt:lpstr>Case Study: BookMyShow (Movie Booking App)</vt:lpstr>
      <vt:lpstr>Case Study: Housing (House Finder)</vt:lpstr>
      <vt:lpstr>Case Study: Conclusion</vt:lpstr>
      <vt:lpstr>Application Development</vt:lpstr>
      <vt:lpstr>Component Based Software Engineering</vt:lpstr>
      <vt:lpstr>Agile Software Development</vt:lpstr>
      <vt:lpstr>ReactJS</vt:lpstr>
      <vt:lpstr>Redux</vt:lpstr>
      <vt:lpstr>NodeJS</vt:lpstr>
      <vt:lpstr>ExpressJS</vt:lpstr>
      <vt:lpstr>Skeleton</vt:lpstr>
      <vt:lpstr>ORM</vt:lpstr>
      <vt:lpstr>API</vt:lpstr>
      <vt:lpstr>Component Fetch</vt:lpstr>
      <vt:lpstr>Component UI</vt:lpstr>
      <vt:lpstr>Generator</vt:lpstr>
      <vt:lpstr>Screenshots – Gym Finder</vt:lpstr>
      <vt:lpstr>Screenshots – School Finder</vt:lpstr>
      <vt:lpstr>Screenshots – Tutor Finder</vt:lpstr>
      <vt:lpstr>Demo &amp; Q/A</vt:lpstr>
      <vt:lpstr>Software Metrics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95</cp:revision>
  <dcterms:created xsi:type="dcterms:W3CDTF">2016-02-23T06:18:11Z</dcterms:created>
  <dcterms:modified xsi:type="dcterms:W3CDTF">2016-05-27T22:40:40Z</dcterms:modified>
</cp:coreProperties>
</file>