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04"/>
  </p:normalViewPr>
  <p:slideViewPr>
    <p:cSldViewPr snapToGrid="0">
      <p:cViewPr varScale="1">
        <p:scale>
          <a:sx n="120" d="100"/>
          <a:sy n="120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ad77e0091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ad77e0091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d77e0091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d77e0091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d77e0091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d77e0091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d77e0091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d77e0091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d77e0091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d77e0091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d77e0091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d77e0091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ad77e0091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ad77e0091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d77e0091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d77e0091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d77e009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d77e009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d77e0091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ad77e0091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ad77e0091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ad77e0091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ad77e0091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ad77e0091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ad77e0091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ad77e0091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d77e0091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d77e0091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d77e009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d77e0091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d77e0091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d77e0091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os-to-blame-when-driverless-cars-have-an-accident-93132" TargetMode="External"/><Relationship Id="rId4" Type="http://schemas.openxmlformats.org/officeDocument/2006/relationships/hyperlink" Target="https://www.mcca.com/wp-content/uploads/2018/04/Autonomous-Vehicles.pdf" TargetMode="External"/><Relationship Id="rId5" Type="http://schemas.openxmlformats.org/officeDocument/2006/relationships/hyperlink" Target="https://futurism.com/images/7-benefits-of-driverless-cars" TargetMode="External"/><Relationship Id="rId6" Type="http://schemas.openxmlformats.org/officeDocument/2006/relationships/hyperlink" Target="https://pdfs.semanticscholar.org/995c/5c85dc26bd1f2d77e273d58705fc0777ad9c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71425"/>
            <a:ext cx="66675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Liability (cont’d)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No legal precedent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Complex issue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Would you rather be hit by a human driver or an AI?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about cyber liability?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Death algorithms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Algorithms decide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Too many scenarios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Follow the law, crash or finish your journey midway?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‘Why’ is more important than ‘what’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Difficult for humans to justify their own ethics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78" y="0"/>
            <a:ext cx="70218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Death algorithms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Algorithms decide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Too many scenarios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Follow the law, crash or finish your journey midway?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‘Why’ is more important than ‘what’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Difficult for humans to justify their own ethics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Reaction vs. decision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Humans react, AIs decide.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Cars don’t have ethics. Companies do. 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Ethics dilemma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solutions and approaches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Shared responsibility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Specialised insurers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Software defects as  manufacturing defects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Blockchain technology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Operational partition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Decision partition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Ethical education and AI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Regulate ‘black box’ technologies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425" y="169075"/>
            <a:ext cx="3767150" cy="48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http://theconversation.com/whos-to-blame-when-driverless-cars-have-an-accident-93132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https://www.mcca.com/wp-content/uploads/2018/04/Autonomous-Vehicles.pdf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https://futurism.com/images/7-benefits-of-driverless-cars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http://theconversation.com/whos-to-blame-when-driverless-cars-have-an-accident-93132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https://pdfs.semanticscholar.org/995c/5c85dc26bd1f2d77e273d58705fc0777ad9c.pdf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Autonomous cars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should be held legally accountable in the event of an accident?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topics discussed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 dirty="0"/>
              <a:t>History of autonomous vehicles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 dirty="0"/>
              <a:t>Aims and benefits of driverless cars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 dirty="0"/>
              <a:t>Challenges and ambiguities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 dirty="0"/>
              <a:t>Potential solutions and </a:t>
            </a:r>
            <a:r>
              <a:rPr lang="en-GB" sz="3000" dirty="0" smtClean="0"/>
              <a:t>approaches</a:t>
            </a: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history of autonomous cars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1948 - introduction of cruise control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2009 - Google begins self-driving car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2013 - Mercedes and Infiniti produce cars with radar sensors and some autonomous driving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2013 - NHTSA (US traffic safety administration) releases initial policy on autonomous vehicles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2015 - Tesla releases its Auto-Pilot self-driving mode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2016 - Others companies such as GM, Toyota, Uber, Volvo, Ford have their own projects and partnerships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2016 - NHTSA issues guidelines for testing and deployment of autonomous vehicles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2017 - NHTSA issues revised safety guidelines for autonomous vehicles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Aims and benefits of driverless cars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Reduce congestion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Increase in safety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More driver freedom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Quality transport service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Better health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Reduced carbon emissions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New jobs (but also many losses of old jobs)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ambiguities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Liability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Who is to blame?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Traditional choices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Owner/driver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Manufacturer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Autonomous choices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Owner/driver/operator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Manufacturer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Company that created the technology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0975"/>
            <a:ext cx="76200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354</Words>
  <Application>Microsoft Macintosh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Average</vt:lpstr>
      <vt:lpstr>Calibri</vt:lpstr>
      <vt:lpstr>Oswald</vt:lpstr>
      <vt:lpstr>Slate</vt:lpstr>
      <vt:lpstr>PowerPoint Presentation</vt:lpstr>
      <vt:lpstr>Autonomous cars</vt:lpstr>
      <vt:lpstr>PowerPoint Presentation</vt:lpstr>
      <vt:lpstr>Summary of topics discussed</vt:lpstr>
      <vt:lpstr>Brief history of autonomous cars</vt:lpstr>
      <vt:lpstr>Aims and benefits of driverless cars</vt:lpstr>
      <vt:lpstr>Challenges and ambiguities</vt:lpstr>
      <vt:lpstr>Liability</vt:lpstr>
      <vt:lpstr>PowerPoint Presentation</vt:lpstr>
      <vt:lpstr>Liability (cont’d)</vt:lpstr>
      <vt:lpstr>Death algorithms</vt:lpstr>
      <vt:lpstr>PowerPoint Presentation</vt:lpstr>
      <vt:lpstr>Death algorithms</vt:lpstr>
      <vt:lpstr>Reaction vs. decision</vt:lpstr>
      <vt:lpstr>Potential solutions and approaches</vt:lpstr>
      <vt:lpstr>PowerPoint Presentation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HANDREA Teodora</cp:lastModifiedBy>
  <cp:revision>2</cp:revision>
  <cp:lastPrinted>2019-11-11T09:28:56Z</cp:lastPrinted>
  <dcterms:modified xsi:type="dcterms:W3CDTF">2019-11-11T09:30:08Z</dcterms:modified>
</cp:coreProperties>
</file>