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E312A-1FB5-48B6-B547-17021D7C4B8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3CBFB-939C-4364-BFEC-B2A849A2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2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3CBFB-939C-4364-BFEC-B2A849A2E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2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3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E501-5D52-415D-AAFC-40279CA9FC0A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E501-5D52-415D-AAFC-40279CA9FC0A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FD97-D73B-4D11-A907-B79EB0DA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bogdan-cornianu/logg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75" y="1511300"/>
            <a:ext cx="5067300" cy="45148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Bogdan Cornianu                        3PillarGlobal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425" y="411659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Why?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160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Logger.onError</a:t>
            </a:r>
            <a:r>
              <a:rPr lang="en-US" dirty="0" smtClean="0"/>
              <a:t>(true, true, function(</a:t>
            </a:r>
            <a:r>
              <a:rPr lang="en-US" dirty="0" err="1" smtClean="0"/>
              <a:t>errorMsg</a:t>
            </a:r>
            <a:r>
              <a:rPr lang="en-US" dirty="0" smtClean="0"/>
              <a:t>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lineNumber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errorMessage</a:t>
            </a:r>
            <a:r>
              <a:rPr lang="en-US" dirty="0" smtClean="0"/>
              <a:t> = </a:t>
            </a:r>
            <a:r>
              <a:rPr lang="en-US" dirty="0" err="1" smtClean="0"/>
              <a:t>errorMsg</a:t>
            </a:r>
            <a:r>
              <a:rPr lang="en-US" dirty="0" smtClean="0"/>
              <a:t> + ' at line ' + </a:t>
            </a:r>
            <a:r>
              <a:rPr lang="en-US" dirty="0" err="1" smtClean="0"/>
              <a:t>lineNumber</a:t>
            </a:r>
            <a:r>
              <a:rPr lang="en-US" dirty="0" smtClean="0"/>
              <a:t> + ' in ' + </a:t>
            </a:r>
            <a:r>
              <a:rPr lang="en-US" dirty="0" err="1" smtClean="0"/>
              <a:t>url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		       response = '';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Logger.error</a:t>
            </a:r>
            <a:r>
              <a:rPr lang="en-US" dirty="0" smtClean="0"/>
              <a:t>(</a:t>
            </a:r>
            <a:r>
              <a:rPr lang="en-US" dirty="0" err="1" smtClean="0"/>
              <a:t>errorMessage</a:t>
            </a:r>
            <a:r>
              <a:rPr lang="en-US" dirty="0" smtClean="0"/>
              <a:t>, </a:t>
            </a:r>
            <a:r>
              <a:rPr lang="en-US" dirty="0" err="1" smtClean="0"/>
              <a:t>Logger.location.LocalStorage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response = confirm("An error occurred. Would you like to export the log events to 				a text file?");</a:t>
            </a:r>
          </a:p>
          <a:p>
            <a:pPr marL="0" indent="0">
              <a:buNone/>
            </a:pPr>
            <a:r>
              <a:rPr lang="en-US" dirty="0" smtClean="0"/>
              <a:t>	if (response === true)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Logger.exportLog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return true;//suppress errors on console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Logger.onError</a:t>
            </a:r>
            <a:r>
              <a:rPr lang="en-US" dirty="0" smtClean="0"/>
              <a:t>(true, true, function(</a:t>
            </a:r>
            <a:r>
              <a:rPr lang="en-US" dirty="0" err="1" smtClean="0"/>
              <a:t>errorMsg</a:t>
            </a:r>
            <a:r>
              <a:rPr lang="en-US" dirty="0" smtClean="0"/>
              <a:t>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lineNumber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Logger.exportLog</a:t>
            </a:r>
            <a:r>
              <a:rPr lang="en-US" dirty="0" smtClean="0"/>
              <a:t>();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true;//suppress errors on console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Automatic export of log file on error:</a:t>
            </a:r>
          </a:p>
          <a:p>
            <a:pPr marL="0" indent="0">
              <a:buNone/>
            </a:pPr>
            <a:r>
              <a:rPr lang="en-US" dirty="0" err="1"/>
              <a:t>onError</a:t>
            </a:r>
            <a:r>
              <a:rPr lang="en-US" dirty="0"/>
              <a:t>: function(</a:t>
            </a:r>
            <a:r>
              <a:rPr lang="en-US" dirty="0" err="1"/>
              <a:t>exportLog</a:t>
            </a:r>
            <a:r>
              <a:rPr lang="en-US" dirty="0"/>
              <a:t>, </a:t>
            </a:r>
            <a:r>
              <a:rPr lang="en-US" dirty="0" err="1"/>
              <a:t>suppressErrorAlerts</a:t>
            </a:r>
            <a:r>
              <a:rPr lang="en-US" dirty="0"/>
              <a:t>, </a:t>
            </a:r>
            <a:r>
              <a:rPr lang="en-US" dirty="0" err="1"/>
              <a:t>errorCallback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me = this,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errorMessage</a:t>
            </a:r>
            <a:r>
              <a:rPr lang="en-US" dirty="0"/>
              <a:t> = '';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if (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errorCallback</a:t>
            </a:r>
            <a:r>
              <a:rPr lang="en-US" dirty="0"/>
              <a:t> !== 'undefined')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window.onerror</a:t>
            </a:r>
            <a:r>
              <a:rPr lang="en-US" dirty="0"/>
              <a:t> = </a:t>
            </a:r>
            <a:r>
              <a:rPr lang="en-US" dirty="0" err="1"/>
              <a:t>errorCallback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} else if (</a:t>
            </a:r>
            <a:r>
              <a:rPr lang="en-US" dirty="0" err="1"/>
              <a:t>exportLog</a:t>
            </a:r>
            <a:r>
              <a:rPr lang="en-US" dirty="0"/>
              <a:t> &amp;&amp;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errorCallback</a:t>
            </a:r>
            <a:r>
              <a:rPr lang="en-US" dirty="0"/>
              <a:t> === 'undefined')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window.onerror</a:t>
            </a:r>
            <a:r>
              <a:rPr lang="en-US" dirty="0"/>
              <a:t> = function (</a:t>
            </a:r>
            <a:r>
              <a:rPr lang="en-US" dirty="0" err="1"/>
              <a:t>errorMsg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lineNumber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errorMessage</a:t>
            </a:r>
            <a:r>
              <a:rPr lang="en-US" dirty="0"/>
              <a:t> = </a:t>
            </a:r>
            <a:r>
              <a:rPr lang="en-US" dirty="0" err="1"/>
              <a:t>errorMsg</a:t>
            </a:r>
            <a:r>
              <a:rPr lang="en-US" dirty="0"/>
              <a:t> + ' at line: ' + </a:t>
            </a:r>
            <a:r>
              <a:rPr lang="en-US" dirty="0" err="1"/>
              <a:t>lineNumber</a:t>
            </a:r>
            <a:r>
              <a:rPr lang="en-US" dirty="0"/>
              <a:t> + ' in ' + </a:t>
            </a:r>
            <a:r>
              <a:rPr lang="en-US" dirty="0" err="1"/>
              <a:t>url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  me.log(</a:t>
            </a:r>
            <a:r>
              <a:rPr lang="en-US" dirty="0" err="1"/>
              <a:t>me.level.Error</a:t>
            </a:r>
            <a:r>
              <a:rPr lang="en-US" dirty="0"/>
              <a:t>, </a:t>
            </a:r>
            <a:r>
              <a:rPr lang="en-US" dirty="0" err="1"/>
              <a:t>errorMessage</a:t>
            </a:r>
            <a:r>
              <a:rPr lang="en-US" dirty="0"/>
              <a:t>, </a:t>
            </a:r>
            <a:r>
              <a:rPr lang="en-US" dirty="0" err="1"/>
              <a:t>me.location.All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me.exportLog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			return </a:t>
            </a:r>
            <a:r>
              <a:rPr lang="en-US" dirty="0" err="1"/>
              <a:t>suppressErrorAlerts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} else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me.resetWindowErrorHandler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highlights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Avoid using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for saving files on the client side by using blob </a:t>
            </a:r>
            <a:r>
              <a:rPr lang="en-US" dirty="0" err="1" smtClean="0"/>
              <a:t>urls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saveToDisk</a:t>
            </a:r>
            <a:r>
              <a:rPr lang="en-US" dirty="0" smtClean="0"/>
              <a:t>: function(content, filename)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document.createElement</a:t>
            </a:r>
            <a:r>
              <a:rPr lang="en-US" dirty="0" smtClean="0"/>
              <a:t>('a'),</a:t>
            </a:r>
          </a:p>
          <a:p>
            <a:pPr marL="0" indent="0">
              <a:buNone/>
            </a:pPr>
            <a:r>
              <a:rPr lang="en-US" dirty="0" smtClean="0"/>
              <a:t>                blob = new Blob([content], {'type' : 'application/octet-stream'});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a.href</a:t>
            </a:r>
            <a:r>
              <a:rPr lang="en-US" dirty="0" smtClean="0"/>
              <a:t> = </a:t>
            </a:r>
            <a:r>
              <a:rPr lang="en-US" dirty="0" err="1" smtClean="0"/>
              <a:t>window.URL.createObjectURL</a:t>
            </a:r>
            <a:r>
              <a:rPr lang="en-US" dirty="0" smtClean="0"/>
              <a:t>(blob);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a.download</a:t>
            </a:r>
            <a:r>
              <a:rPr lang="en-US" dirty="0" smtClean="0"/>
              <a:t> = filename;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a.click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other JavaScript logging libraries such as </a:t>
            </a:r>
            <a:r>
              <a:rPr lang="en-US" dirty="0" err="1" smtClean="0"/>
              <a:t>loglevel</a:t>
            </a:r>
            <a:r>
              <a:rPr lang="en-US" dirty="0" smtClean="0"/>
              <a:t>, log4js, log4javascript, but they either do not support saving the logs on the client’s machine or they need ActiveX, </a:t>
            </a:r>
            <a:r>
              <a:rPr lang="en-US" dirty="0" err="1" smtClean="0"/>
              <a:t>XPCom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134 lines of code (</a:t>
            </a:r>
            <a:r>
              <a:rPr lang="en-US" dirty="0" err="1" smtClean="0"/>
              <a:t>whitelines</a:t>
            </a:r>
            <a:r>
              <a:rPr lang="en-US" dirty="0" smtClean="0"/>
              <a:t> included) to answer several questions on stackoverflow.com</a:t>
            </a:r>
          </a:p>
          <a:p>
            <a:r>
              <a:rPr lang="en-US" dirty="0" smtClean="0"/>
              <a:t>1022 bytes minified and zipped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125" y="2465973"/>
            <a:ext cx="7035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Saving the logs directly on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Set maximum number of recorded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Customize the generated file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Add </a:t>
            </a:r>
            <a:r>
              <a:rPr lang="en-US" sz="2800" dirty="0" err="1" smtClean="0"/>
              <a:t>stacktrace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 err="1" smtClean="0"/>
              <a:t>websockets</a:t>
            </a:r>
            <a:r>
              <a:rPr lang="en-US" sz="2800" dirty="0" smtClean="0"/>
              <a:t> to “supervise”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  <a:r>
              <a:rPr lang="en-US" sz="2800" dirty="0" smtClean="0"/>
              <a:t> your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Feel free to contribute on </a:t>
            </a:r>
            <a:r>
              <a:rPr lang="en-US" sz="2800" dirty="0" smtClean="0">
                <a:hlinkClick r:id="rId2"/>
              </a:rPr>
              <a:t>https://github.com/bogdan-cornianu/logger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25" y="1690688"/>
            <a:ext cx="3208175" cy="443782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76" y="1690688"/>
            <a:ext cx="5721848" cy="39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231900"/>
            <a:ext cx="8331200" cy="4279900"/>
          </a:xfrm>
        </p:spPr>
      </p:pic>
      <p:sp>
        <p:nvSpPr>
          <p:cNvPr id="5" name="TextBox 4"/>
          <p:cNvSpPr txBox="1"/>
          <p:nvPr/>
        </p:nvSpPr>
        <p:spPr>
          <a:xfrm>
            <a:off x="1587500" y="5778500"/>
            <a:ext cx="867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 “funnier” if you can’t take one down!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“Black Box bug fixing” on client side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1690688"/>
            <a:ext cx="5486400" cy="3986784"/>
          </a:xfrm>
        </p:spPr>
      </p:pic>
      <p:sp>
        <p:nvSpPr>
          <p:cNvPr id="5" name="TextBox 4"/>
          <p:cNvSpPr txBox="1"/>
          <p:nvPr/>
        </p:nvSpPr>
        <p:spPr>
          <a:xfrm>
            <a:off x="3111500" y="5816600"/>
            <a:ext cx="59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“Uncaught </a:t>
            </a:r>
            <a:r>
              <a:rPr lang="en-US" dirty="0" err="1"/>
              <a:t>TypeError</a:t>
            </a:r>
            <a:r>
              <a:rPr lang="en-US" dirty="0"/>
              <a:t>: object is not a </a:t>
            </a:r>
            <a:r>
              <a:rPr lang="en-US" dirty="0" smtClean="0"/>
              <a:t>function” does not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Enter client side logging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84" y="1831371"/>
            <a:ext cx="3989832" cy="3617723"/>
          </a:xfrm>
        </p:spPr>
      </p:pic>
    </p:spTree>
    <p:extLst>
      <p:ext uri="{BB962C8B-B14F-4D97-AF65-F5344CB8AC3E}">
        <p14:creationId xmlns:p14="http://schemas.microsoft.com/office/powerpoint/2010/main" val="41722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client sees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69" y="1930400"/>
            <a:ext cx="8851091" cy="2631406"/>
          </a:xfrm>
        </p:spPr>
      </p:pic>
    </p:spTree>
    <p:extLst>
      <p:ext uri="{BB962C8B-B14F-4D97-AF65-F5344CB8AC3E}">
        <p14:creationId xmlns:p14="http://schemas.microsoft.com/office/powerpoint/2010/main" val="40658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66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[Tue Mar 04 2014 17:40:16 GMT+0200 (GTB Standard Time)] [ERROR]&gt; error message</a:t>
            </a:r>
          </a:p>
          <a:p>
            <a:r>
              <a:rPr lang="en-US" dirty="0" smtClean="0"/>
              <a:t>[Tue Mar 04 2014 17:40:28 GMT+0200 (GTB Standard Time)] [ERROR]&gt; second error message</a:t>
            </a:r>
          </a:p>
          <a:p>
            <a:r>
              <a:rPr lang="en-US" dirty="0" smtClean="0"/>
              <a:t>[Tue Mar 04 2014 17:40:38 GMT+0200 (GTB Standard Time)] [WARN]&gt; a warning message</a:t>
            </a:r>
          </a:p>
          <a:p>
            <a:r>
              <a:rPr lang="en-US" dirty="0" smtClean="0"/>
              <a:t>[Tue Mar 04 2014 17:40:48 GMT+0200 (GTB Standard Time)] [INFO]&gt; an information message</a:t>
            </a:r>
          </a:p>
          <a:p>
            <a:r>
              <a:rPr lang="en-US" dirty="0" smtClean="0"/>
              <a:t>[Tue Mar 04 2014 17:48:40 GMT+0200 (GTB Standard Time)] [ERROR]&gt; Uncaught Error: JS ERROR. at line 19 in http://localhost:8080/logger/main.html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7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&lt;script type="text/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" </a:t>
            </a:r>
            <a:r>
              <a:rPr lang="en-US" sz="3600" dirty="0" err="1" smtClean="0"/>
              <a:t>src</a:t>
            </a:r>
            <a:r>
              <a:rPr lang="en-US" sz="3600" dirty="0" smtClean="0"/>
              <a:t>="Logger.js"&gt;&lt;/script&gt;</a:t>
            </a:r>
            <a:endParaRPr lang="en-US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Logger.log(</a:t>
            </a:r>
            <a:r>
              <a:rPr lang="en-US" dirty="0" err="1"/>
              <a:t>Logger.level.Error</a:t>
            </a:r>
            <a:r>
              <a:rPr lang="en-US" dirty="0"/>
              <a:t>, "error message", </a:t>
            </a:r>
            <a:r>
              <a:rPr lang="en-US" dirty="0" err="1"/>
              <a:t>Logger.location.All</a:t>
            </a:r>
            <a:r>
              <a:rPr lang="en-US" dirty="0"/>
              <a:t>);</a:t>
            </a:r>
          </a:p>
          <a:p>
            <a:r>
              <a:rPr lang="en-US" dirty="0" err="1"/>
              <a:t>Logger.error</a:t>
            </a:r>
            <a:r>
              <a:rPr lang="en-US" dirty="0"/>
              <a:t>("second error message", </a:t>
            </a:r>
            <a:r>
              <a:rPr lang="en-US" dirty="0" err="1" smtClean="0"/>
              <a:t>Logger.location.Console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err="1"/>
              <a:t>Logger.warn</a:t>
            </a:r>
            <a:r>
              <a:rPr lang="en-US" dirty="0"/>
              <a:t>("a warning message", </a:t>
            </a:r>
            <a:r>
              <a:rPr lang="en-US" dirty="0" err="1" smtClean="0"/>
              <a:t>Logger.location.LocalStorage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Logger.info("an information message", </a:t>
            </a:r>
            <a:r>
              <a:rPr lang="en-US" dirty="0" err="1"/>
              <a:t>Logger.location.All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82000" cy="1311275"/>
          </a:xfrm>
        </p:spPr>
        <p:txBody>
          <a:bodyPr/>
          <a:lstStyle/>
          <a:p>
            <a:r>
              <a:rPr lang="en-US" dirty="0" err="1"/>
              <a:t>Logger.getEvents</a:t>
            </a:r>
            <a:r>
              <a:rPr lang="en-US" dirty="0"/>
              <a:t>(</a:t>
            </a:r>
            <a:r>
              <a:rPr lang="en-US" dirty="0" err="1"/>
              <a:t>Logger.level.All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497</Words>
  <Application>Microsoft Office PowerPoint</Application>
  <PresentationFormat>Widescreen</PresentationFormat>
  <Paragraphs>82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Why?</vt:lpstr>
      <vt:lpstr>“Black Box bug fixing” on client side</vt:lpstr>
      <vt:lpstr>Enter client side logging</vt:lpstr>
      <vt:lpstr>What the client sees</vt:lpstr>
      <vt:lpstr>What you see</vt:lpstr>
      <vt:lpstr>How to use it</vt:lpstr>
      <vt:lpstr>How to use it</vt:lpstr>
      <vt:lpstr>How to use it</vt:lpstr>
      <vt:lpstr>How to use it</vt:lpstr>
      <vt:lpstr>How to use it</vt:lpstr>
      <vt:lpstr>Implementation highlights</vt:lpstr>
      <vt:lpstr>Implementation highlights</vt:lpstr>
      <vt:lpstr>How is it different?</vt:lpstr>
      <vt:lpstr>Next steps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Bogdan Cornianu</dc:creator>
  <cp:lastModifiedBy>Bogdan Cornianu</cp:lastModifiedBy>
  <cp:revision>15</cp:revision>
  <dcterms:created xsi:type="dcterms:W3CDTF">2014-03-20T16:23:07Z</dcterms:created>
  <dcterms:modified xsi:type="dcterms:W3CDTF">2014-03-21T17:44:21Z</dcterms:modified>
</cp:coreProperties>
</file>