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9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E312A-1FB5-48B6-B547-17021D7C4B84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CBFB-939C-4364-BFEC-B2A849A2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32" y="5913438"/>
            <a:ext cx="12296064" cy="94456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273368" y="6667180"/>
            <a:ext cx="918633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>
                <a:latin typeface="Lato Light"/>
                <a:cs typeface="Lato Light"/>
              </a:rPr>
              <a:t>© Copyright 2014.   3Pillar |  All rights reserved  Strictly Confidential</a:t>
            </a:r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41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E501-5D52-415D-AAFC-40279CA9FC0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bogdan-cornianu/logger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Logger.js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Bogdan Cornianu, Java Developer</a:t>
            </a:r>
          </a:p>
          <a:p>
            <a:r>
              <a:rPr lang="en-US" dirty="0" smtClean="0"/>
              <a:t>3Pillar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0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8382000" cy="1311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Logger.getEvents(Logger.level.All);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How to use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19150" y="1047750"/>
            <a:ext cx="10515600" cy="49006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Logger.onError</a:t>
            </a:r>
            <a:r>
              <a:rPr lang="en-US" dirty="0" smtClean="0"/>
              <a:t>(true, true, function(</a:t>
            </a:r>
            <a:r>
              <a:rPr lang="en-US" dirty="0" err="1" smtClean="0"/>
              <a:t>errorMsg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lineNumber</a:t>
            </a:r>
            <a:r>
              <a:rPr lang="en-US" dirty="0" smtClean="0"/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errorMessage</a:t>
            </a:r>
            <a:r>
              <a:rPr lang="en-US" dirty="0" smtClean="0"/>
              <a:t> = </a:t>
            </a:r>
            <a:r>
              <a:rPr lang="en-US" dirty="0" err="1" smtClean="0"/>
              <a:t>errorMsg</a:t>
            </a:r>
            <a:r>
              <a:rPr lang="en-US" dirty="0" smtClean="0"/>
              <a:t> + ' at line ' + </a:t>
            </a:r>
            <a:r>
              <a:rPr lang="en-US" dirty="0" err="1" smtClean="0"/>
              <a:t>lineNumber</a:t>
            </a:r>
            <a:r>
              <a:rPr lang="en-US" dirty="0" smtClean="0"/>
              <a:t> + ' in ' + </a:t>
            </a:r>
            <a:r>
              <a:rPr lang="en-US" dirty="0" err="1" smtClean="0"/>
              <a:t>url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	       response = '';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Logger.error</a:t>
            </a:r>
            <a:r>
              <a:rPr lang="en-US" dirty="0" smtClean="0"/>
              <a:t>(</a:t>
            </a:r>
            <a:r>
              <a:rPr lang="en-US" dirty="0" err="1" smtClean="0"/>
              <a:t>errorMessage</a:t>
            </a:r>
            <a:r>
              <a:rPr lang="en-US" dirty="0" smtClean="0"/>
              <a:t>, </a:t>
            </a:r>
            <a:r>
              <a:rPr lang="en-US" dirty="0" err="1" smtClean="0"/>
              <a:t>Logger.location.LocalStorage</a:t>
            </a:r>
            <a:r>
              <a:rPr lang="en-US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response = confirm("An error occurred. Would you like to export the 				log events to a text file?");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if (response === true)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Logger.exportLog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return true;//suppress errors on 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150" y="136525"/>
            <a:ext cx="10515600" cy="739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How to use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39560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Logger.onError(true, true, function(errorMsg, url, lineNumber)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	Logger.exportLog();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	return true;//suppress errors on 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});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2051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How to use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47725" y="1228726"/>
            <a:ext cx="10515600" cy="46101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00" smtClean="0"/>
              <a:t>Automatic export of log file on error: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onError: function(exportLog, suppressErrorAlerts, errorCallback)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var me = this,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errorMessage = '';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if (typeof errorCallback !== 'undefined')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window.onerror = errorCallback;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} else if (exportLog &amp;&amp; typeof errorCallback === 'undefined')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window.onerror = function (errorMsg, url, lineNumber)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    errorMessage = errorMsg + ' at line: ' + lineNumber + ' in ' + url;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    me.log(me.level.Error, errorMessage, me.location.All);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    me.exportLog();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    return suppressErrorAlerts;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me.resetWindowErrorHandler();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}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7725" y="165101"/>
            <a:ext cx="10515600" cy="884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Implementation highlights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936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Implementation highlights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5417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Avoid using 3</a:t>
            </a:r>
            <a:r>
              <a:rPr lang="en-US" baseline="30000" smtClean="0"/>
              <a:t>rd</a:t>
            </a:r>
            <a:r>
              <a:rPr lang="en-US" smtClean="0"/>
              <a:t> party libraries for saving files on the client side by using blob urls: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saveToDisk: function(content, filename)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var a = document.createElement('a'),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    blob = new Blob([content], {'type' : 'application/octet-stream'});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a.href = window.URL.createObjectURL(blob);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a.download = filename;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        a.click();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11993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How is it different?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93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There are other JavaScript logging libraries such as loglevel, log4js, log4javascript, but they either do not support saving the logs on the client’s machine or they need ActiveX, XPCom.</a:t>
            </a:r>
          </a:p>
          <a:p>
            <a:r>
              <a:rPr lang="en-US" smtClean="0"/>
              <a:t>134 lines of code (whitelines included) to answer several questions on stackoverflow.com</a:t>
            </a:r>
          </a:p>
          <a:p>
            <a:r>
              <a:rPr lang="en-US" smtClean="0"/>
              <a:t>1022 bytes minified and zipped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57250" y="1079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9175" y="2208798"/>
            <a:ext cx="7035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Saving the logs directly on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Set maximum number of recorded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Customize the generated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 </a:t>
            </a:r>
            <a:r>
              <a:rPr lang="en-US" sz="2800" dirty="0" err="1" smtClean="0"/>
              <a:t>stacktrace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 err="1" smtClean="0"/>
              <a:t>websockets</a:t>
            </a:r>
            <a:r>
              <a:rPr lang="en-US" sz="2800" dirty="0" smtClean="0"/>
              <a:t> to “supervise”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r>
              <a:rPr lang="en-US" sz="2800" dirty="0" smtClean="0"/>
              <a:t> your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Feel free to contribute on </a:t>
            </a:r>
            <a:r>
              <a:rPr lang="en-US" sz="2800" dirty="0" smtClean="0">
                <a:hlinkClick r:id="rId2"/>
              </a:rPr>
              <a:t>https://github.com/bogdan-cornianu/logger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75" y="1433513"/>
            <a:ext cx="3208175" cy="443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76" y="1690688"/>
            <a:ext cx="5721848" cy="3979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0" y="1235075"/>
            <a:ext cx="5067300" cy="4514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900" y="135434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Why?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866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Why?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231900"/>
            <a:ext cx="8331200" cy="427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7500" y="5513460"/>
            <a:ext cx="867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 “funnier” if you can’t take one down!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3925" y="1651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“Black Box bug fixing” on client side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5" y="1490663"/>
            <a:ext cx="5486400" cy="3986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7225" y="5496283"/>
            <a:ext cx="59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“Uncaught </a:t>
            </a:r>
            <a:r>
              <a:rPr lang="en-US" b="1" dirty="0" err="1"/>
              <a:t>TypeError</a:t>
            </a:r>
            <a:r>
              <a:rPr lang="en-US" b="1" dirty="0"/>
              <a:t>: object is not a </a:t>
            </a:r>
            <a:r>
              <a:rPr lang="en-US" b="1" dirty="0" smtClean="0"/>
              <a:t>function” does not help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Enter client side logging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84" y="1831371"/>
            <a:ext cx="3989832" cy="3617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the client sees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69" y="1930400"/>
            <a:ext cx="8851091" cy="2631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you see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[Tue Mar 04 2014 17:40:16 GMT+0200 (GTB Standard Time)] [ERROR]&gt; error message</a:t>
            </a:r>
          </a:p>
          <a:p>
            <a:r>
              <a:rPr lang="en-US" sz="2000" dirty="0" smtClean="0"/>
              <a:t>[Tue Mar 04 2014 17:40:28 GMT+0200 (GTB Standard Time)] [ERROR]&gt; second error message</a:t>
            </a:r>
          </a:p>
          <a:p>
            <a:r>
              <a:rPr lang="en-US" sz="2000" dirty="0" smtClean="0"/>
              <a:t>[Tue Mar 04 2014 17:40:38 GMT+0200 (GTB Standard Time)] [WARN]&gt; a warning message</a:t>
            </a:r>
          </a:p>
          <a:p>
            <a:r>
              <a:rPr lang="en-US" sz="2000" dirty="0" smtClean="0"/>
              <a:t>[Tue Mar 04 2014 17:40:48 GMT+0200 (GTB Standard Time)] [INFO]&gt; an information message</a:t>
            </a:r>
          </a:p>
          <a:p>
            <a:r>
              <a:rPr lang="en-US" sz="2000" dirty="0" smtClean="0"/>
              <a:t>[Tue Mar 04 2014 17:48:40 GMT+0200 (GTB Standard Time)] [ERROR]&gt; Uncaught Error: JS ERROR. at line 19 in http://localhost:8080/logger/main.html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77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smtClean="0"/>
              <a:t>&lt;script type="text/javascript" src="Logger.js"&gt;&lt;/script&gt;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How to use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208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How to use it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965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Logger.log(Logger.level.Error, "error message", Logger.location.All);</a:t>
            </a:r>
          </a:p>
          <a:p>
            <a:r>
              <a:rPr lang="en-US" smtClean="0"/>
              <a:t>Logger.error("second error message", Logger.location.Console);</a:t>
            </a:r>
          </a:p>
          <a:p>
            <a:r>
              <a:rPr lang="en-US" smtClean="0"/>
              <a:t>Logger.warn("a warning message", Logger.location.LocalStorage);</a:t>
            </a:r>
          </a:p>
          <a:p>
            <a:r>
              <a:rPr lang="en-US" smtClean="0"/>
              <a:t>Logger.info("an information message", Logger.location.All);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518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Lato Light</vt:lpstr>
      <vt:lpstr>Wingdings</vt:lpstr>
      <vt:lpstr>Office Theme</vt:lpstr>
      <vt:lpstr>Logger.js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Cornianu</dc:creator>
  <cp:lastModifiedBy>Bogdan Cornianu</cp:lastModifiedBy>
  <cp:revision>19</cp:revision>
  <dcterms:created xsi:type="dcterms:W3CDTF">2014-03-20T16:23:07Z</dcterms:created>
  <dcterms:modified xsi:type="dcterms:W3CDTF">2014-03-22T18:10:14Z</dcterms:modified>
</cp:coreProperties>
</file>