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0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5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9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6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55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5" r:id="rId5"/>
    <p:sldLayoutId id="2147483761" r:id="rId6"/>
    <p:sldLayoutId id="2147483762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5B05C7E8-E86C-4311-9B58-7761EDC9C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8537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E592257-CD60-4C66-B6C6-0EF262399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Mimic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496D772-7A1B-4768-97DA-B98E203B9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 err="1"/>
              <a:t>Lucrare</a:t>
            </a:r>
            <a:r>
              <a:rPr lang="en-US" dirty="0"/>
              <a:t> de </a:t>
            </a:r>
            <a:r>
              <a:rPr lang="en-US" dirty="0" err="1"/>
              <a:t>Licenta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tăText 4">
            <a:extLst>
              <a:ext uri="{FF2B5EF4-FFF2-40B4-BE49-F238E27FC236}">
                <a16:creationId xmlns:a16="http://schemas.microsoft.com/office/drawing/2014/main" id="{0A9714B3-231C-4B72-86F8-673F9DF0732E}"/>
              </a:ext>
            </a:extLst>
          </p:cNvPr>
          <p:cNvSpPr txBox="1"/>
          <p:nvPr/>
        </p:nvSpPr>
        <p:spPr>
          <a:xfrm>
            <a:off x="7550091" y="4725996"/>
            <a:ext cx="293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Autor: Nechita Bogdan-Radu</a:t>
            </a:r>
          </a:p>
        </p:txBody>
      </p:sp>
    </p:spTree>
    <p:extLst>
      <p:ext uri="{BB962C8B-B14F-4D97-AF65-F5344CB8AC3E}">
        <p14:creationId xmlns:p14="http://schemas.microsoft.com/office/powerpoint/2010/main" val="222240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Ecran lat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1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3" baseType="lpstr">
      <vt:lpstr>Garamond</vt:lpstr>
      <vt:lpstr>SavonVTI</vt:lpstr>
      <vt:lpstr>Mimic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</dc:title>
  <dc:creator>Bogdan-Radu Nechita</dc:creator>
  <cp:lastModifiedBy>Bogdan-Radu Nechita</cp:lastModifiedBy>
  <cp:revision>1</cp:revision>
  <dcterms:created xsi:type="dcterms:W3CDTF">2019-06-27T07:32:34Z</dcterms:created>
  <dcterms:modified xsi:type="dcterms:W3CDTF">2019-06-27T07:33:30Z</dcterms:modified>
</cp:coreProperties>
</file>