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9A93A7-2323-45A2-BBFD-20E01D46D98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5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5" r:id="rId5"/>
    <p:sldLayoutId id="2147483761" r:id="rId6"/>
    <p:sldLayoutId id="2147483762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5B05C7E8-E86C-4311-9B58-7761EDC9C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853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E592257-CD60-4C66-B6C6-0EF262399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496D772-7A1B-4768-97DA-B98E203B9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907081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0A9714B3-231C-4B72-86F8-673F9DF0732E}"/>
              </a:ext>
            </a:extLst>
          </p:cNvPr>
          <p:cNvSpPr txBox="1"/>
          <p:nvPr/>
        </p:nvSpPr>
        <p:spPr>
          <a:xfrm>
            <a:off x="7487947" y="4364282"/>
            <a:ext cx="293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Nechita Bogdan-Radu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8FC8A-0CB1-4311-846D-42219316C0E4}"/>
              </a:ext>
            </a:extLst>
          </p:cNvPr>
          <p:cNvSpPr txBox="1"/>
          <p:nvPr/>
        </p:nvSpPr>
        <p:spPr>
          <a:xfrm>
            <a:off x="1767905" y="4364282"/>
            <a:ext cx="279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științifici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 Dr. Anca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Vitcu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Conf. Dr. Adrian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Iftene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0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F781-18C1-4DF6-B9C0-D8A3514B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de </a:t>
            </a:r>
            <a:r>
              <a:rPr lang="en-US" dirty="0" err="1"/>
              <a:t>viitor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BFC8-193D-4318-9123-78A4E901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3 </a:t>
            </a:r>
            <a:r>
              <a:rPr lang="en-US" dirty="0" err="1"/>
              <a:t>senzori</a:t>
            </a:r>
            <a:endParaRPr lang="en-US" dirty="0"/>
          </a:p>
          <a:p>
            <a:r>
              <a:rPr lang="en-US" dirty="0" err="1"/>
              <a:t>Mutarea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pe </a:t>
            </a:r>
            <a:r>
              <a:rPr lang="en-US" dirty="0" err="1"/>
              <a:t>ceas</a:t>
            </a:r>
            <a:endParaRPr lang="en-US" dirty="0"/>
          </a:p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aplicațiilor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s-a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408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7019-B8EF-4592-ABFD-3335C4EC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2F85-B170-4504-8605-4382BB44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cărora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le-am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încântate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vorbitori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profesioniști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finanțare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7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6154-6AD3-4963-803F-5AEED65A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77" y="2373740"/>
            <a:ext cx="10058400" cy="1371600"/>
          </a:xfrm>
        </p:spPr>
        <p:txBody>
          <a:bodyPr/>
          <a:lstStyle/>
          <a:p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mulțumesc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53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5FC1-C811-4A20-8842-87E18817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Motivație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898F-BC37-4843-8F6C-5F13B913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dorit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pot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diapozitivele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prezentări</a:t>
            </a:r>
            <a:r>
              <a:rPr lang="en-US" dirty="0"/>
              <a:t> Power Point </a:t>
            </a:r>
            <a:r>
              <a:rPr lang="en-US" dirty="0" err="1"/>
              <a:t>folosind</a:t>
            </a:r>
            <a:r>
              <a:rPr lang="en-US" dirty="0"/>
              <a:t> gesture ale </a:t>
            </a:r>
            <a:r>
              <a:rPr lang="en-US" dirty="0" err="1"/>
              <a:t>mâinii</a:t>
            </a:r>
            <a:endParaRPr lang="en-US" dirty="0"/>
          </a:p>
          <a:p>
            <a:r>
              <a:rPr lang="en-US" dirty="0"/>
              <a:t>Am </a:t>
            </a:r>
            <a:r>
              <a:rPr lang="en-US" dirty="0" err="1"/>
              <a:t>dorit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aprofundez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latură</a:t>
            </a:r>
            <a:r>
              <a:rPr lang="en-US" dirty="0"/>
              <a:t> a </a:t>
            </a:r>
            <a:r>
              <a:rPr lang="en-US" dirty="0" err="1"/>
              <a:t>tehnologiei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posibilelor</a:t>
            </a:r>
            <a:r>
              <a:rPr lang="en-US" dirty="0"/>
              <a:t> </a:t>
            </a:r>
            <a:r>
              <a:rPr lang="en-US" dirty="0" err="1"/>
              <a:t>aplicabilități</a:t>
            </a:r>
            <a:endParaRPr lang="en-US" dirty="0"/>
          </a:p>
          <a:p>
            <a:r>
              <a:rPr lang="en-US" dirty="0" err="1"/>
              <a:t>Dispozitivul</a:t>
            </a:r>
            <a:r>
              <a:rPr lang="en-US" dirty="0"/>
              <a:t> ales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ale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vânzări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creștere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ultimii</a:t>
            </a:r>
            <a:r>
              <a:rPr lang="en-US" dirty="0"/>
              <a:t> ani (2014-2018)</a:t>
            </a:r>
          </a:p>
          <a:p>
            <a:r>
              <a:rPr lang="en-US" dirty="0" err="1"/>
              <a:t>Reacția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le-am </a:t>
            </a:r>
            <a:r>
              <a:rPr lang="en-US" dirty="0" err="1"/>
              <a:t>prezentat</a:t>
            </a:r>
            <a:r>
              <a:rPr lang="en-US" dirty="0"/>
              <a:t> </a:t>
            </a:r>
            <a:r>
              <a:rPr lang="en-US" dirty="0" err="1"/>
              <a:t>ideile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pozitivă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2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1347-1C4A-452C-A7E4-4D7F248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Contribuție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0FB9-7DB6-44E6-A1D9-4631BA77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 </a:t>
            </a:r>
            <a:r>
              <a:rPr lang="en-US" dirty="0" err="1"/>
              <a:t>încercări</a:t>
            </a:r>
            <a:r>
              <a:rPr lang="en-US" dirty="0"/>
              <a:t>: Serendipity, </a:t>
            </a:r>
            <a:r>
              <a:rPr lang="en-US" dirty="0" err="1"/>
              <a:t>ViBand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Ce adduce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aplicația</a:t>
            </a:r>
            <a:r>
              <a:rPr lang="en-US" dirty="0"/>
              <a:t>:</a:t>
            </a:r>
          </a:p>
          <a:p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recunoaștere</a:t>
            </a:r>
            <a:r>
              <a:rPr lang="en-US" dirty="0"/>
              <a:t> de </a:t>
            </a:r>
            <a:r>
              <a:rPr lang="en-US" dirty="0" err="1"/>
              <a:t>gesturi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aplicabilități</a:t>
            </a:r>
            <a:r>
              <a:rPr lang="en-US" dirty="0"/>
              <a:t> </a:t>
            </a:r>
          </a:p>
          <a:p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dorește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adauge</a:t>
            </a:r>
            <a:r>
              <a:rPr lang="en-US" dirty="0"/>
              <a:t> un </a:t>
            </a:r>
            <a:r>
              <a:rPr lang="en-US" dirty="0" err="1"/>
              <a:t>simt</a:t>
            </a:r>
            <a:r>
              <a:rPr lang="en-US" dirty="0"/>
              <a:t> al </a:t>
            </a:r>
            <a:r>
              <a:rPr lang="en-US" dirty="0" err="1"/>
              <a:t>orientării</a:t>
            </a:r>
            <a:r>
              <a:rPr lang="en-US" dirty="0"/>
              <a:t> </a:t>
            </a:r>
            <a:r>
              <a:rPr lang="en-US" dirty="0" err="1"/>
              <a:t>executării</a:t>
            </a:r>
            <a:r>
              <a:rPr lang="en-US" dirty="0"/>
              <a:t> </a:t>
            </a:r>
            <a:r>
              <a:rPr lang="en-US" dirty="0" err="1"/>
              <a:t>gesturilor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62E6-047C-43F3-A756-827FFBF8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15CE0-92E8-4DC2-9D46-6ED0E4D9F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98" y="909353"/>
            <a:ext cx="8377318" cy="5437283"/>
          </a:xfrm>
        </p:spPr>
      </p:pic>
    </p:spTree>
    <p:extLst>
      <p:ext uri="{BB962C8B-B14F-4D97-AF65-F5344CB8AC3E}">
        <p14:creationId xmlns:p14="http://schemas.microsoft.com/office/powerpoint/2010/main" val="87419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F904-11F9-4B46-AA03-D8D5E23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04B5-8160-4400-9E15-CAD14FB8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r>
              <a:rPr lang="en-US" dirty="0"/>
              <a:t>Tizen Web API</a:t>
            </a:r>
          </a:p>
          <a:p>
            <a:r>
              <a:rPr lang="en-US" dirty="0" err="1"/>
              <a:t>Tehnologii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95515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1EB9-959B-456E-8DA5-A20B5C0F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Pașii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B2EF-094B-4226-90C3-A8A5F677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de </a:t>
            </a:r>
            <a:r>
              <a:rPr lang="en-US" dirty="0" err="1"/>
              <a:t>recunoaștere</a:t>
            </a:r>
            <a:r>
              <a:rPr lang="en-US" dirty="0"/>
              <a:t> a </a:t>
            </a:r>
            <a:r>
              <a:rPr lang="en-US" dirty="0" err="1"/>
              <a:t>gesturilor</a:t>
            </a:r>
            <a:r>
              <a:rPr lang="en-US" dirty="0"/>
              <a:t> </a:t>
            </a:r>
          </a:p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en-US" dirty="0"/>
          </a:p>
          <a:p>
            <a:r>
              <a:rPr lang="en-US" dirty="0" err="1"/>
              <a:t>Recunoașterea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00603-576A-47CF-B799-4BF9DA8536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67120" y="2103120"/>
            <a:ext cx="495808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7836-35E3-48CA-AE80-6922D82E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1619390" cy="2786406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9731-B2B8-4834-A233-36EF439D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C6EF-CC35-44E8-9471-ADCF5035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08" y="2506905"/>
            <a:ext cx="10058400" cy="1371600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Observații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6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6561-48EE-47C7-8B38-810690C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70AB-F12A-4A10-9B9E-F0B02223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Aplicația</a:t>
            </a:r>
            <a:r>
              <a:rPr lang="en-US" dirty="0"/>
              <a:t> de </a:t>
            </a:r>
            <a:r>
              <a:rPr lang="en-US" dirty="0" err="1"/>
              <a:t>recunoaștere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mutată</a:t>
            </a:r>
            <a:r>
              <a:rPr lang="en-US" dirty="0"/>
              <a:t> pe </a:t>
            </a:r>
            <a:r>
              <a:rPr lang="en-US" dirty="0" err="1"/>
              <a:t>ceas</a:t>
            </a:r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măcar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un sensor</a:t>
            </a:r>
          </a:p>
          <a:p>
            <a:r>
              <a:rPr lang="en-US" dirty="0"/>
              <a:t>Este </a:t>
            </a:r>
            <a:r>
              <a:rPr lang="en-US" dirty="0" err="1"/>
              <a:t>fezabil</a:t>
            </a:r>
            <a:r>
              <a:rPr lang="en-US" dirty="0"/>
              <a:t> </a:t>
            </a:r>
            <a:r>
              <a:rPr lang="en-US" dirty="0" err="1"/>
              <a:t>proiectul</a:t>
            </a:r>
            <a:endParaRPr lang="en-US" dirty="0"/>
          </a:p>
          <a:p>
            <a:endParaRPr lang="en-US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054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Garamond</vt:lpstr>
      <vt:lpstr>Times New Roman</vt:lpstr>
      <vt:lpstr>SavonVTI</vt:lpstr>
      <vt:lpstr>Mimic</vt:lpstr>
      <vt:lpstr>Motivație</vt:lpstr>
      <vt:lpstr>Contribuție </vt:lpstr>
      <vt:lpstr>Structura aplicației</vt:lpstr>
      <vt:lpstr>Tehnologii utilizate</vt:lpstr>
      <vt:lpstr>Pașii pentru implementare</vt:lpstr>
      <vt:lpstr>DEMO</vt:lpstr>
      <vt:lpstr>Observații și probleme</vt:lpstr>
      <vt:lpstr>Concluzii</vt:lpstr>
      <vt:lpstr>Perspective de viitor</vt:lpstr>
      <vt:lpstr>Păreri externe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</dc:title>
  <dc:creator>Bogdan-Radu Nechita</dc:creator>
  <cp:lastModifiedBy>Bogdan Nechita</cp:lastModifiedBy>
  <cp:revision>36</cp:revision>
  <dcterms:created xsi:type="dcterms:W3CDTF">2019-06-27T07:32:34Z</dcterms:created>
  <dcterms:modified xsi:type="dcterms:W3CDTF">2019-07-01T13:01:07Z</dcterms:modified>
</cp:coreProperties>
</file>