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C6C5-9024-41A9-A286-2BA4BB1CA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9C4B9-1D2C-4A34-B99B-DB9A73C61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3F9DB-7BF0-4313-B85D-C4C63BC6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0ACE-7A32-44A3-B6AD-371F9E4BE6B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4DFF-A3C5-4168-BB53-456471BA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F4057-619D-45A9-ABC4-1EE88EF2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3964-DBDF-45B0-B970-FDEFDCBEA0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22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3370-A174-4450-9E7F-03740A70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B4CC8-461F-4AF9-A173-2C7C9103E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8731-3EB8-4DEB-9803-13CDC366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0ACE-7A32-44A3-B6AD-371F9E4BE6B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00F25-9F57-408D-92C8-1311EFBF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026ED-D2A6-4A49-AD83-8E78021D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3964-DBDF-45B0-B970-FDEFDCBEA0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20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8941C-9532-4CED-AE57-B697843C6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75669-D217-4FC0-9FA8-BC1127C5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DF861-9D7D-4983-9E27-C1341999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0ACE-7A32-44A3-B6AD-371F9E4BE6B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9EBC-C022-424C-B446-A288A239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7DAD6-D8F8-4931-A05A-7D65F7D1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3964-DBDF-45B0-B970-FDEFDCBEA0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86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7B56-FC53-4E89-8373-F4B61165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1934-C615-4A90-B652-BF9E193B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AA349-C690-4996-8761-E9030190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0ACE-7A32-44A3-B6AD-371F9E4BE6B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80112-E348-4261-AA31-E60DA52E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F6659-55B0-4391-A842-193AFCF1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3964-DBDF-45B0-B970-FDEFDCBEA0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79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A042-3DAE-4B74-9B28-43BADFAB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6B177-AFC6-4BB8-8430-21715299E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C6D5-31A2-46BC-9FF1-716EDA7E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0ACE-7A32-44A3-B6AD-371F9E4BE6B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409E-6D23-41BF-9C71-166124E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F188C-0F78-4316-B9E2-AFB01795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3964-DBDF-45B0-B970-FDEFDCBEA0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89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90A3-1344-4F3B-988C-9B4086AB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E021-52CE-4603-AE8B-FB41BF355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AC775-E15D-4C7E-90A9-3DAA6E1AB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D7486-52D6-4A32-81CC-3F712363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0ACE-7A32-44A3-B6AD-371F9E4BE6B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C2AF0-9E52-4F9E-BA73-A2BCEBB3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0E1F4-3679-48A6-9466-04825C9B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3964-DBDF-45B0-B970-FDEFDCBEA0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8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4F78-5633-4B85-A3D8-C8135A4D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8FDA2-77BB-4A17-9809-AF7EF857A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373D1-4B85-477C-8F49-70FB52E6E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63FFE-A38E-4571-8CD7-4AB31D3CD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3B91E-1AEF-4062-BB27-3B530864A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696B2-13DD-4DF9-B6DF-A54ECC3E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0ACE-7A32-44A3-B6AD-371F9E4BE6B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7E6DC-B145-4216-BDB1-7FD2A3EC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E48E2-A6CA-4F28-9FB1-D48C3297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3964-DBDF-45B0-B970-FDEFDCBEA0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94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E696-5B48-47FC-83EA-87079ED0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A2C66-EEA1-4FE1-8F1A-522A353A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0ACE-7A32-44A3-B6AD-371F9E4BE6B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B3D17-0365-4D03-94C1-34EC0D39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5E636-D914-4947-A64B-ACF1073B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3964-DBDF-45B0-B970-FDEFDCBEA0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12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AF322-7BC1-4F0E-BCA3-54A9DE21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0ACE-7A32-44A3-B6AD-371F9E4BE6B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0CDEA-674F-47DE-B220-78239D1F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59E37-033A-45D2-BFE0-A230E7F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3964-DBDF-45B0-B970-FDEFDCBEA0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56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5DBB-95DD-437E-979D-E19023B8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C349-CF13-4554-BB9E-BDC3ED4B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C5376-3E0E-4AF6-9515-12B99D832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27348-FEBD-40C6-B154-3546E381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0ACE-7A32-44A3-B6AD-371F9E4BE6B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E77CA-08C6-4C5D-80FC-2EB143B9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16A76-DE0F-427B-8A59-29732668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3964-DBDF-45B0-B970-FDEFDCBEA0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28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DE8F-F436-41D6-8516-2508F180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695F1-B62A-4F60-B778-AA23D217B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0CDCA-DD4D-4A7C-A3CB-D1C8BD04C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BBD0B-B98B-47E5-B07B-85AAFD3C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0ACE-7A32-44A3-B6AD-371F9E4BE6B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647D9-B979-4B4A-A813-9BA6A0AB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D0D3A-4608-4157-BD4F-A490EBC8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3964-DBDF-45B0-B970-FDEFDCBEA0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23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4D6EC-DA93-4134-9471-208D5FE4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AA93B-C56F-43C4-AEFD-47E72655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0347E-ED94-4D20-A18A-6285D8836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00ACE-7A32-44A3-B6AD-371F9E4BE6B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47452-9776-40FC-AC6C-9900FD73E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7DB0-F122-41C9-9466-1A4545DE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63964-DBDF-45B0-B970-FDEFDCBEA0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39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0593534-035D-4072-BFF1-7D4913B77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323" y="1510749"/>
            <a:ext cx="9227621" cy="34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8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Katianicia Nafissatou</dc:creator>
  <cp:lastModifiedBy>Katianicia Nafissatou</cp:lastModifiedBy>
  <cp:revision>2</cp:revision>
  <dcterms:created xsi:type="dcterms:W3CDTF">2020-06-09T22:06:26Z</dcterms:created>
  <dcterms:modified xsi:type="dcterms:W3CDTF">2020-06-09T22:08:09Z</dcterms:modified>
</cp:coreProperties>
</file>