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85" r:id="rId4"/>
    <p:sldId id="290" r:id="rId5"/>
    <p:sldId id="286" r:id="rId6"/>
    <p:sldId id="284" r:id="rId7"/>
    <p:sldId id="291" r:id="rId8"/>
    <p:sldId id="289" r:id="rId9"/>
    <p:sldId id="268" r:id="rId10"/>
  </p:sldIdLst>
  <p:sldSz cx="9144000" cy="6858000" type="screen4x3"/>
  <p:notesSz cx="6797675" cy="9928225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C2C"/>
    <a:srgbClr val="07102A"/>
    <a:srgbClr val="FFFFFF"/>
    <a:srgbClr val="CFDE00"/>
    <a:srgbClr val="071C2C"/>
    <a:srgbClr val="000000"/>
    <a:srgbClr val="C3D820"/>
    <a:srgbClr val="060E21"/>
    <a:srgbClr val="060D1D"/>
    <a:srgbClr val="080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8" autoAdjust="0"/>
    <p:restoredTop sz="98638" autoAdjust="0"/>
  </p:normalViewPr>
  <p:slideViewPr>
    <p:cSldViewPr snapToGrid="0" snapToObjects="1">
      <p:cViewPr>
        <p:scale>
          <a:sx n="100" d="100"/>
          <a:sy n="100" d="100"/>
        </p:scale>
        <p:origin x="-15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5DB79-E6E4-AA4B-BE52-FE76DEE35659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843FA-825E-C84F-B3BA-1A00186FF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05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FF21-9C70-7540-B8D5-CB03D6E4690F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F39-2478-D541-985B-E1F7443DB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5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FF21-9C70-7540-B8D5-CB03D6E4690F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F39-2478-D541-985B-E1F7443DB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04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FF21-9C70-7540-B8D5-CB03D6E4690F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F39-2478-D541-985B-E1F7443DB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15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FF21-9C70-7540-B8D5-CB03D6E4690F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F39-2478-D541-985B-E1F7443DB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92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FF21-9C70-7540-B8D5-CB03D6E4690F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F39-2478-D541-985B-E1F7443DB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85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FF21-9C70-7540-B8D5-CB03D6E4690F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F39-2478-D541-985B-E1F7443DB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01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FF21-9C70-7540-B8D5-CB03D6E4690F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F39-2478-D541-985B-E1F7443DB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47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FF21-9C70-7540-B8D5-CB03D6E4690F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F39-2478-D541-985B-E1F7443DB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4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FF21-9C70-7540-B8D5-CB03D6E4690F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F39-2478-D541-985B-E1F7443DB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21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FF21-9C70-7540-B8D5-CB03D6E4690F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F39-2478-D541-985B-E1F7443DB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57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FF21-9C70-7540-B8D5-CB03D6E4690F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F39-2478-D541-985B-E1F7443DB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41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FF21-9C70-7540-B8D5-CB03D6E4690F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FF39-2478-D541-985B-E1F7443DB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03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ervice@labquest.ru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531864"/>
          </a:xfrm>
          <a:prstGeom prst="rect">
            <a:avLst/>
          </a:prstGeom>
          <a:solidFill>
            <a:srgbClr val="041C2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41C2C"/>
              </a:solidFill>
            </a:endParaRPr>
          </a:p>
        </p:txBody>
      </p:sp>
      <p:pic>
        <p:nvPicPr>
          <p:cNvPr id="7" name="Изображение 5" descr="brend-book_ЛабКвест_des2-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29" y="701102"/>
            <a:ext cx="858202" cy="856348"/>
          </a:xfrm>
          <a:prstGeom prst="rect">
            <a:avLst/>
          </a:prstGeom>
        </p:spPr>
      </p:pic>
      <p:pic>
        <p:nvPicPr>
          <p:cNvPr id="8" name="Изображение 10" descr="brend-book_ЛабКвест_des2-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12" y="1409511"/>
            <a:ext cx="2923836" cy="164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9675" y="5001376"/>
            <a:ext cx="3094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Proxima Nova Light"/>
                <a:ea typeface="Tahoma" panose="020B0604030504040204" pitchFamily="34" charset="0"/>
                <a:cs typeface="Proxima Nova Light"/>
              </a:rPr>
              <a:t>www.labquest.ru</a:t>
            </a:r>
          </a:p>
          <a:p>
            <a:pPr algn="r"/>
            <a:r>
              <a:rPr lang="ru-RU" sz="1600" dirty="0" smtClean="0">
                <a:solidFill>
                  <a:schemeClr val="bg1"/>
                </a:solidFill>
                <a:latin typeface="Proxima Nova Light"/>
                <a:ea typeface="Tahoma" panose="020B0604030504040204" pitchFamily="34" charset="0"/>
                <a:cs typeface="Proxima Nova Light"/>
              </a:rPr>
              <a:t>О </a:t>
            </a:r>
            <a:r>
              <a:rPr lang="ru-RU" sz="1600" dirty="0" smtClean="0">
                <a:solidFill>
                  <a:schemeClr val="bg1"/>
                </a:solidFill>
                <a:latin typeface="Proxima Nova Light"/>
                <a:ea typeface="Tahoma" panose="020B0604030504040204" pitchFamily="34" charset="0"/>
                <a:cs typeface="Proxima Nova Light"/>
              </a:rPr>
              <a:t>КОМПАНИИ</a:t>
            </a:r>
            <a:endParaRPr lang="ru-RU" sz="1600" dirty="0">
              <a:solidFill>
                <a:schemeClr val="bg1"/>
              </a:solidFill>
              <a:latin typeface="Proxima Nova Light"/>
              <a:ea typeface="Tahoma" panose="020B0604030504040204" pitchFamily="34" charset="0"/>
              <a:cs typeface="Proxima Nova Ligh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224946" y="5191064"/>
            <a:ext cx="919054" cy="413269"/>
          </a:xfrm>
          <a:prstGeom prst="rect">
            <a:avLst/>
          </a:prstGeom>
          <a:solidFill>
            <a:srgbClr val="CFD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FDE00"/>
              </a:solidFill>
            </a:endParaRPr>
          </a:p>
        </p:txBody>
      </p:sp>
      <p:pic>
        <p:nvPicPr>
          <p:cNvPr id="11" name="Picture 2" descr="D:\work\LabQuest\Презентация\Родинки\низ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9530"/>
            <a:ext cx="9144000" cy="3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47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rgbClr val="041C2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41C2C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7950" y="271040"/>
            <a:ext cx="232381" cy="251473"/>
          </a:xfrm>
          <a:prstGeom prst="rect">
            <a:avLst/>
          </a:prstGeom>
          <a:solidFill>
            <a:srgbClr val="CFD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D:\work\LabQuest\Презентация\Родинки\низ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9530"/>
            <a:ext cx="9144000" cy="3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947669" y="212110"/>
            <a:ext cx="910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Proxima Nova Light"/>
                <a:ea typeface="Tahoma" panose="020B0604030504040204" pitchFamily="34" charset="0"/>
                <a:cs typeface="Proxima Nova Light"/>
              </a:rPr>
              <a:t>О НАС</a:t>
            </a:r>
            <a:endParaRPr lang="ru-RU" dirty="0">
              <a:solidFill>
                <a:schemeClr val="bg1"/>
              </a:solidFill>
              <a:latin typeface="Proxima Nova Light"/>
              <a:ea typeface="Tahoma" panose="020B0604030504040204" pitchFamily="34" charset="0"/>
              <a:cs typeface="Proxima Nov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7668" y="1047750"/>
            <a:ext cx="7510531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Баннер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41029" y="1539359"/>
            <a:ext cx="751053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Что мы делаем</a:t>
            </a:r>
            <a:r>
              <a:rPr lang="ru-RU" b="1" dirty="0" smtClean="0"/>
              <a:t>?</a:t>
            </a:r>
          </a:p>
          <a:p>
            <a:pPr algn="ctr">
              <a:lnSpc>
                <a:spcPct val="150000"/>
              </a:lnSpc>
            </a:pPr>
            <a:r>
              <a:rPr lang="ru-RU" dirty="0" smtClean="0"/>
              <a:t>клинико-диагностический комплекс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47669" y="3766425"/>
            <a:ext cx="751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Больше от </a:t>
            </a:r>
            <a:r>
              <a:rPr lang="en-US" b="1" dirty="0" smtClean="0"/>
              <a:t>LabQuest</a:t>
            </a:r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54308" y="2270343"/>
            <a:ext cx="29509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лаборатория клинической </a:t>
            </a:r>
            <a:r>
              <a:rPr lang="ru-RU" dirty="0" smtClean="0"/>
              <a:t>диагностики</a:t>
            </a:r>
          </a:p>
          <a:p>
            <a:r>
              <a:rPr lang="ru-RU" sz="1200" i="1" dirty="0"/>
              <a:t>(краткое описание)</a:t>
            </a:r>
            <a:endParaRPr lang="ru-RU" sz="12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05248" y="2308800"/>
            <a:ext cx="24193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микробиологическая </a:t>
            </a:r>
            <a:r>
              <a:rPr lang="ru-RU" dirty="0" smtClean="0"/>
              <a:t>лаборатория</a:t>
            </a:r>
          </a:p>
          <a:p>
            <a:r>
              <a:rPr lang="ru-RU" sz="1200" i="1" dirty="0"/>
              <a:t>(краткое описание)</a:t>
            </a:r>
          </a:p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324598" y="2256948"/>
            <a:ext cx="25717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патоморфологическая </a:t>
            </a:r>
            <a:r>
              <a:rPr lang="ru-RU" dirty="0" smtClean="0"/>
              <a:t>лаборатория</a:t>
            </a:r>
          </a:p>
          <a:p>
            <a:r>
              <a:rPr lang="ru-RU" sz="1200" i="1" dirty="0"/>
              <a:t>(краткое описание)</a:t>
            </a:r>
          </a:p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014344" y="3262907"/>
            <a:ext cx="7503892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3</a:t>
            </a:r>
            <a:r>
              <a:rPr lang="en-US" dirty="0" smtClean="0"/>
              <a:t>D-</a:t>
            </a:r>
            <a:r>
              <a:rPr lang="ru-RU" dirty="0" smtClean="0"/>
              <a:t>тур</a:t>
            </a:r>
            <a:endParaRPr lang="ru-RU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941029" y="5372898"/>
            <a:ext cx="207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индивидуальная </a:t>
            </a:r>
            <a:r>
              <a:rPr lang="ru-RU" sz="1400" dirty="0" err="1" smtClean="0"/>
              <a:t>биологистика</a:t>
            </a:r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69" y="4151383"/>
            <a:ext cx="2074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Консалтинг</a:t>
            </a:r>
          </a:p>
          <a:p>
            <a:r>
              <a:rPr lang="ru-RU" sz="1200" i="1" dirty="0" smtClean="0"/>
              <a:t>(</a:t>
            </a:r>
            <a:r>
              <a:rPr lang="ru-RU" sz="1200" i="1" dirty="0"/>
              <a:t>переход на страницу с описанием</a:t>
            </a:r>
            <a:r>
              <a:rPr lang="ru-RU" sz="1200" i="1" dirty="0" smtClean="0"/>
              <a:t>)</a:t>
            </a:r>
            <a:endParaRPr lang="ru-R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60797" y="4121710"/>
            <a:ext cx="2645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Практическая подготовка </a:t>
            </a:r>
            <a:r>
              <a:rPr lang="ru-RU" dirty="0" smtClean="0"/>
              <a:t>врачей </a:t>
            </a:r>
          </a:p>
          <a:p>
            <a:r>
              <a:rPr lang="ru-RU" sz="1200" i="1" dirty="0" smtClean="0"/>
              <a:t>(</a:t>
            </a:r>
            <a:r>
              <a:rPr lang="ru-RU" sz="1200" i="1" dirty="0"/>
              <a:t>переход на страницу с описанием</a:t>
            </a:r>
            <a:r>
              <a:rPr lang="ru-RU" sz="1200" i="1" dirty="0" smtClean="0"/>
              <a:t>)</a:t>
            </a:r>
            <a:endParaRPr lang="ru-RU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281612" y="6172438"/>
            <a:ext cx="35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/>
              <a:t>24/7</a:t>
            </a:r>
            <a:endParaRPr lang="ru-RU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54308" y="4946123"/>
            <a:ext cx="751053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LabQuest</a:t>
            </a:r>
            <a:r>
              <a:rPr lang="ru-RU" b="1" dirty="0" smtClean="0"/>
              <a:t> — особым клиентам</a:t>
            </a:r>
            <a:endParaRPr lang="ru-RU" sz="1100" b="1" dirty="0" smtClean="0"/>
          </a:p>
          <a:p>
            <a:pPr algn="ctr"/>
            <a:r>
              <a:rPr lang="ru-RU" sz="1100" i="1" dirty="0" smtClean="0"/>
              <a:t>переход </a:t>
            </a:r>
            <a:r>
              <a:rPr lang="ru-RU" sz="1100" i="1" dirty="0"/>
              <a:t>на страницу с </a:t>
            </a:r>
            <a:r>
              <a:rPr lang="ru-RU" sz="1100" i="1" dirty="0" smtClean="0"/>
              <a:t>описанием следующих блоков:</a:t>
            </a:r>
            <a:endParaRPr lang="ru-RU" sz="1100" dirty="0"/>
          </a:p>
          <a:p>
            <a:pPr algn="ctr"/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029073" y="5378428"/>
            <a:ext cx="236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бесплатная интеграция информационных систем</a:t>
            </a:r>
            <a:endParaRPr lang="ru-RU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497357" y="5378428"/>
            <a:ext cx="207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приоритетное обслуживание</a:t>
            </a:r>
            <a:endParaRPr lang="ru-RU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365043" y="5355663"/>
            <a:ext cx="235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совместные лабораторные и медицинские проекты</a:t>
            </a:r>
            <a:endParaRPr lang="ru-RU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54308" y="4130816"/>
            <a:ext cx="2074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Образование </a:t>
            </a:r>
          </a:p>
          <a:p>
            <a:r>
              <a:rPr lang="ru-RU" sz="1200" i="1" dirty="0" smtClean="0"/>
              <a:t>(</a:t>
            </a:r>
            <a:r>
              <a:rPr lang="ru-RU" sz="1200" i="1" dirty="0"/>
              <a:t>переход на страницу с описанием</a:t>
            </a:r>
            <a:r>
              <a:rPr lang="ru-RU" sz="1200" i="1" dirty="0" smtClean="0"/>
              <a:t>)</a:t>
            </a:r>
            <a:endParaRPr lang="ru-RU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16734" y="5926246"/>
            <a:ext cx="7510531" cy="55399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Запросить коммерческое предложение </a:t>
            </a:r>
          </a:p>
          <a:p>
            <a:pPr algn="ctr"/>
            <a:r>
              <a:rPr lang="ru-RU" sz="1200" dirty="0" smtClean="0"/>
              <a:t>(онлайн форма «Заключить договор»)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95132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rgbClr val="041C2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41C2C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7950" y="271040"/>
            <a:ext cx="232381" cy="251473"/>
          </a:xfrm>
          <a:prstGeom prst="rect">
            <a:avLst/>
          </a:prstGeom>
          <a:solidFill>
            <a:srgbClr val="CFD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D:\work\LabQuest\Презентация\Родинки\низ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9530"/>
            <a:ext cx="9144000" cy="3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8660" y="1209675"/>
            <a:ext cx="2609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Система «Онлайн кабинет для клиентов»</a:t>
            </a:r>
          </a:p>
          <a:p>
            <a:endParaRPr lang="ru-RU" sz="1200" dirty="0"/>
          </a:p>
          <a:p>
            <a:r>
              <a:rPr lang="ru-RU" sz="1200" dirty="0" smtClean="0"/>
              <a:t>Применяйте простые действия для связи с лабораторией, используя компьютер и доступ в Интернет.</a:t>
            </a:r>
          </a:p>
          <a:p>
            <a:endParaRPr lang="ru-RU" sz="1200" dirty="0"/>
          </a:p>
          <a:p>
            <a:pPr algn="ctr"/>
            <a:r>
              <a:rPr lang="ru-RU" sz="1200" dirty="0" smtClean="0"/>
              <a:t>Войти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1062" y="4807447"/>
            <a:ext cx="3986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СМС</a:t>
            </a:r>
            <a:r>
              <a:rPr lang="en-US" sz="1200" b="1" dirty="0" smtClean="0"/>
              <a:t>-</a:t>
            </a:r>
            <a:r>
              <a:rPr lang="ru-RU" sz="1200" b="1" dirty="0" smtClean="0"/>
              <a:t>сервис «Готовность результатов»</a:t>
            </a:r>
          </a:p>
          <a:p>
            <a:endParaRPr lang="ru-RU" sz="1200" dirty="0"/>
          </a:p>
          <a:p>
            <a:r>
              <a:rPr lang="ru-RU" sz="1200" dirty="0" smtClean="0"/>
              <a:t>Оперативное информирование о статусе выполнения исследования в режиме реального времени с помощью мобильного телефона. </a:t>
            </a:r>
          </a:p>
          <a:p>
            <a:endParaRPr lang="ru-RU" sz="1200" dirty="0"/>
          </a:p>
          <a:p>
            <a:pPr algn="ctr"/>
            <a:r>
              <a:rPr lang="ru-RU" sz="1200" dirty="0" smtClean="0"/>
              <a:t>Быть в курсе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6357" y="1235833"/>
            <a:ext cx="2247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Служба </a:t>
            </a:r>
            <a:r>
              <a:rPr lang="ru-RU" sz="1200" b="1" dirty="0"/>
              <a:t>«Выезд на дом</a:t>
            </a:r>
            <a:r>
              <a:rPr lang="ru-RU" sz="1200" b="1" dirty="0" smtClean="0"/>
              <a:t>»</a:t>
            </a:r>
            <a:endParaRPr lang="ru-RU" sz="1200" b="1" dirty="0"/>
          </a:p>
          <a:p>
            <a:endParaRPr lang="ru-RU" sz="1200" dirty="0" smtClean="0"/>
          </a:p>
          <a:p>
            <a:r>
              <a:rPr lang="ru-RU" sz="1200" dirty="0" smtClean="0"/>
              <a:t>Комплексное лабораторное сопровождение там, где вам удобно</a:t>
            </a:r>
          </a:p>
          <a:p>
            <a:endParaRPr lang="ru-RU" sz="1200" dirty="0" smtClean="0"/>
          </a:p>
          <a:p>
            <a:pPr algn="ctr"/>
            <a:r>
              <a:rPr lang="ru-RU" sz="1200" dirty="0" smtClean="0"/>
              <a:t>Воспользоваться</a:t>
            </a:r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1118" y="4807446"/>
            <a:ext cx="3017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 smtClean="0"/>
              <a:t>Почта-сервис «Инфо-</a:t>
            </a:r>
            <a:r>
              <a:rPr lang="en-US" sz="1200" b="1" dirty="0" smtClean="0"/>
              <a:t>mail@</a:t>
            </a:r>
            <a:r>
              <a:rPr lang="ru-RU" sz="1200" b="1" dirty="0" smtClean="0"/>
              <a:t>»</a:t>
            </a:r>
          </a:p>
          <a:p>
            <a:endParaRPr lang="ru-RU" sz="1200" dirty="0" smtClean="0"/>
          </a:p>
          <a:p>
            <a:r>
              <a:rPr lang="ru-RU" sz="1200" dirty="0" smtClean="0"/>
              <a:t>Обладать всей необходимой лабораторной информацией, знать о специальных предложениях. </a:t>
            </a:r>
          </a:p>
          <a:p>
            <a:endParaRPr lang="ru-RU" sz="1200" dirty="0"/>
          </a:p>
          <a:p>
            <a:pPr algn="ctr"/>
            <a:r>
              <a:rPr lang="ru-RU" sz="1200" dirty="0" smtClean="0"/>
              <a:t>Получать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0843" y="2809388"/>
            <a:ext cx="1777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 smtClean="0"/>
              <a:t>Общение</a:t>
            </a:r>
          </a:p>
          <a:p>
            <a:pPr algn="just"/>
            <a:endParaRPr lang="ru-RU" sz="1200" dirty="0"/>
          </a:p>
          <a:p>
            <a:pPr algn="just"/>
            <a:r>
              <a:rPr lang="ru-RU" sz="1200" dirty="0" smtClean="0"/>
              <a:t>Журнал диагностики</a:t>
            </a:r>
            <a:endParaRPr lang="ru-RU" sz="1200" dirty="0" smtClean="0"/>
          </a:p>
          <a:p>
            <a:pPr algn="just"/>
            <a:r>
              <a:rPr lang="ru-RU" sz="1200" dirty="0" smtClean="0"/>
              <a:t>Видео-блог</a:t>
            </a:r>
          </a:p>
          <a:p>
            <a:pPr algn="just"/>
            <a:r>
              <a:rPr lang="ru-RU" sz="1200" dirty="0" smtClean="0"/>
              <a:t>Теги</a:t>
            </a:r>
          </a:p>
          <a:p>
            <a:pPr algn="just"/>
            <a:r>
              <a:rPr lang="ru-RU" sz="1200" dirty="0" smtClean="0"/>
              <a:t>Отзывы</a:t>
            </a:r>
            <a:endParaRPr lang="ru-RU" sz="1200" dirty="0" smtClean="0"/>
          </a:p>
          <a:p>
            <a:pPr algn="just"/>
            <a:r>
              <a:rPr lang="ru-RU" sz="1200" dirty="0" smtClean="0"/>
              <a:t>Сообщества друзей</a:t>
            </a:r>
          </a:p>
          <a:p>
            <a:endParaRPr lang="ru-RU" sz="1200" dirty="0"/>
          </a:p>
          <a:p>
            <a:pPr algn="ctr"/>
            <a:r>
              <a:rPr lang="ru-RU" sz="1200" dirty="0" smtClean="0"/>
              <a:t>Присоединиться</a:t>
            </a:r>
            <a:endParaRPr lang="ru-RU" sz="1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47669" y="212110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Proxima Nova Light"/>
                <a:ea typeface="Tahoma" panose="020B0604030504040204" pitchFamily="34" charset="0"/>
                <a:cs typeface="Proxima Nova Light"/>
              </a:rPr>
              <a:t>СЕРВИСЫ</a:t>
            </a:r>
            <a:endParaRPr lang="ru-RU" dirty="0">
              <a:solidFill>
                <a:schemeClr val="bg1"/>
              </a:solidFill>
              <a:latin typeface="Proxima Nova Light"/>
              <a:ea typeface="Tahoma" panose="020B0604030504040204" pitchFamily="34" charset="0"/>
              <a:cs typeface="Proxima Nov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4457" y="2778848"/>
            <a:ext cx="2427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 smtClean="0"/>
              <a:t>Оплата онлайн</a:t>
            </a:r>
          </a:p>
          <a:p>
            <a:pPr algn="just"/>
            <a:endParaRPr lang="ru-RU" sz="1200" dirty="0"/>
          </a:p>
          <a:p>
            <a:r>
              <a:rPr lang="ru-RU" sz="1200" dirty="0" smtClean="0"/>
              <a:t>Оплачивайте стоимость выбранных </a:t>
            </a:r>
            <a:r>
              <a:rPr lang="ru-RU" sz="1200" dirty="0" smtClean="0"/>
              <a:t>тестов </a:t>
            </a:r>
            <a:r>
              <a:rPr lang="ru-RU" sz="1200" dirty="0"/>
              <a:t>банковскими картами </a:t>
            </a:r>
            <a:r>
              <a:rPr lang="en-US" sz="1200" dirty="0" smtClean="0"/>
              <a:t>Visa</a:t>
            </a:r>
            <a:r>
              <a:rPr lang="ru-RU" sz="1200" dirty="0" smtClean="0"/>
              <a:t>, </a:t>
            </a:r>
            <a:r>
              <a:rPr lang="ru-RU" sz="1200" dirty="0" err="1"/>
              <a:t>MasterCard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>через </a:t>
            </a:r>
            <a:r>
              <a:rPr lang="ru-RU" sz="1200" dirty="0" smtClean="0"/>
              <a:t>онлайн кабинет для клиентов</a:t>
            </a:r>
            <a:endParaRPr lang="ru-RU" sz="1200" dirty="0" smtClean="0"/>
          </a:p>
          <a:p>
            <a:endParaRPr lang="ru-RU" sz="1200" dirty="0"/>
          </a:p>
          <a:p>
            <a:pPr algn="ctr"/>
            <a:r>
              <a:rPr lang="ru-RU" sz="1200" dirty="0" smtClean="0"/>
              <a:t>Оплатить</a:t>
            </a:r>
            <a:endParaRPr lang="ru-R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750843" y="1235833"/>
            <a:ext cx="1738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 smtClean="0"/>
              <a:t>Персонификация</a:t>
            </a:r>
            <a:endParaRPr lang="en-US" sz="1200" b="1" dirty="0" smtClean="0"/>
          </a:p>
          <a:p>
            <a:pPr algn="just"/>
            <a:endParaRPr lang="en-US" sz="1200" dirty="0"/>
          </a:p>
          <a:p>
            <a:pPr algn="just"/>
            <a:r>
              <a:rPr lang="ru-RU" sz="1200" dirty="0" smtClean="0"/>
              <a:t>Индивидуальная программа обследования</a:t>
            </a:r>
          </a:p>
          <a:p>
            <a:endParaRPr lang="ru-RU" sz="1200" dirty="0"/>
          </a:p>
          <a:p>
            <a:pPr algn="ctr"/>
            <a:r>
              <a:rPr lang="ru-RU" sz="1200" dirty="0" smtClean="0"/>
              <a:t>Заказать у </a:t>
            </a:r>
            <a:r>
              <a:rPr lang="en-US" sz="1200" dirty="0" smtClean="0"/>
              <a:t>Doctor Q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98660" y="3137165"/>
            <a:ext cx="255533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/>
              <a:t>Предварительное оформление заказа </a:t>
            </a:r>
          </a:p>
          <a:p>
            <a:endParaRPr lang="ru-RU" sz="1100" b="1" dirty="0"/>
          </a:p>
          <a:p>
            <a:r>
              <a:rPr lang="ru-RU" sz="1100" dirty="0" smtClean="0"/>
              <a:t>Ваша привилегия — </a:t>
            </a:r>
            <a:r>
              <a:rPr lang="ru-RU" sz="1100" dirty="0"/>
              <a:t>оформление договора на лабораторное обследование быстро и удобно</a:t>
            </a:r>
            <a:r>
              <a:rPr lang="ru-RU" sz="1100" dirty="0" smtClean="0"/>
              <a:t>.</a:t>
            </a:r>
          </a:p>
          <a:p>
            <a:endParaRPr lang="ru-RU" sz="1100" dirty="0"/>
          </a:p>
          <a:p>
            <a:pPr algn="ctr"/>
            <a:r>
              <a:rPr lang="ru-RU" sz="1100" dirty="0" smtClean="0"/>
              <a:t>Оформить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94930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rgbClr val="041C2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41C2C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7950" y="271040"/>
            <a:ext cx="232381" cy="251473"/>
          </a:xfrm>
          <a:prstGeom prst="rect">
            <a:avLst/>
          </a:prstGeom>
          <a:solidFill>
            <a:srgbClr val="CFD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D:\work\LabQuest\Презентация\Родинки\низ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9530"/>
            <a:ext cx="9144000" cy="3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28700" y="1266824"/>
            <a:ext cx="305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Фирменный стиль</a:t>
            </a:r>
          </a:p>
          <a:p>
            <a:r>
              <a:rPr lang="ru-RU" sz="1400" dirty="0" smtClean="0"/>
              <a:t>Логотипы</a:t>
            </a:r>
          </a:p>
          <a:p>
            <a:r>
              <a:rPr lang="ru-RU" sz="1400" dirty="0" smtClean="0"/>
              <a:t>Руководство по фирменному стилю </a:t>
            </a:r>
          </a:p>
          <a:p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47669" y="212110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Proxima Nova Light"/>
                <a:ea typeface="Tahoma" panose="020B0604030504040204" pitchFamily="34" charset="0"/>
                <a:cs typeface="Proxima Nova Light"/>
              </a:rPr>
              <a:t>ПРЕСС-ЦЕНТР </a:t>
            </a:r>
            <a:endParaRPr lang="ru-RU" dirty="0">
              <a:solidFill>
                <a:schemeClr val="bg1"/>
              </a:solidFill>
              <a:latin typeface="Proxima Nova Light"/>
              <a:ea typeface="Tahoma" panose="020B0604030504040204" pitchFamily="34" charset="0"/>
              <a:cs typeface="Proxima Nov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699" y="2381249"/>
            <a:ext cx="305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err="1" smtClean="0"/>
              <a:t>Медиатека</a:t>
            </a:r>
            <a:endParaRPr lang="ru-RU" sz="1400" b="1" dirty="0" smtClean="0"/>
          </a:p>
          <a:p>
            <a:r>
              <a:rPr lang="ru-RU" sz="1400" dirty="0" smtClean="0"/>
              <a:t>Подбор фото- и видеоматериалов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28700" y="4714874"/>
            <a:ext cx="3057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LabQuest </a:t>
            </a:r>
            <a:r>
              <a:rPr lang="ru-RU" sz="1400" b="1" dirty="0" smtClean="0"/>
              <a:t>в социальных сетях</a:t>
            </a:r>
          </a:p>
          <a:p>
            <a:r>
              <a:rPr lang="ru-RU" sz="1400" dirty="0" smtClean="0"/>
              <a:t>Иконки с активными гиперссылками на сообщества</a:t>
            </a: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48226" y="1304924"/>
            <a:ext cx="391477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Сервисы для журналистов</a:t>
            </a:r>
          </a:p>
          <a:p>
            <a:endParaRPr lang="ru-RU" sz="1400" dirty="0" smtClean="0"/>
          </a:p>
          <a:p>
            <a:r>
              <a:rPr lang="ru-RU" sz="1400" dirty="0" smtClean="0"/>
              <a:t>Медиа-кит</a:t>
            </a:r>
            <a:r>
              <a:rPr lang="en-US" sz="1400" dirty="0" smtClean="0"/>
              <a:t> (</a:t>
            </a:r>
            <a:r>
              <a:rPr lang="ru-RU" sz="1400" dirty="0" smtClean="0"/>
              <a:t>презентация для скачивания)</a:t>
            </a:r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Ключевые теги</a:t>
            </a:r>
          </a:p>
          <a:p>
            <a:r>
              <a:rPr lang="en-US" sz="1200" dirty="0"/>
              <a:t>#</a:t>
            </a:r>
            <a:r>
              <a:rPr lang="ru-RU" sz="1200" dirty="0"/>
              <a:t>лаборатория</a:t>
            </a:r>
          </a:p>
          <a:p>
            <a:r>
              <a:rPr lang="en-US" sz="1200" dirty="0" smtClean="0"/>
              <a:t>#</a:t>
            </a:r>
            <a:r>
              <a:rPr lang="ru-RU" sz="1200" dirty="0" smtClean="0"/>
              <a:t>анализы</a:t>
            </a:r>
          </a:p>
          <a:p>
            <a:r>
              <a:rPr lang="en-US" sz="1200" dirty="0" smtClean="0"/>
              <a:t>#</a:t>
            </a:r>
            <a:r>
              <a:rPr lang="ru-RU" sz="1200" dirty="0" smtClean="0"/>
              <a:t>аллергология</a:t>
            </a:r>
          </a:p>
          <a:p>
            <a:r>
              <a:rPr lang="en-US" sz="1200" dirty="0" smtClean="0"/>
              <a:t>#</a:t>
            </a:r>
            <a:r>
              <a:rPr lang="ru-RU" sz="1200" dirty="0" err="1" smtClean="0"/>
              <a:t>бакпосев</a:t>
            </a:r>
            <a:endParaRPr lang="ru-RU" sz="1200" dirty="0" smtClean="0"/>
          </a:p>
          <a:p>
            <a:r>
              <a:rPr lang="en-US" sz="1200" dirty="0" smtClean="0"/>
              <a:t>#</a:t>
            </a:r>
            <a:r>
              <a:rPr lang="ru-RU" sz="1200" dirty="0"/>
              <a:t>франшиза</a:t>
            </a:r>
          </a:p>
          <a:p>
            <a:r>
              <a:rPr lang="ru-RU" sz="1400" dirty="0" smtClean="0"/>
              <a:t>и др.</a:t>
            </a:r>
            <a:endParaRPr lang="ru-RU" sz="1400" dirty="0"/>
          </a:p>
          <a:p>
            <a:endParaRPr lang="ru-RU" sz="11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28700" y="3314699"/>
            <a:ext cx="305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Спикеры</a:t>
            </a:r>
          </a:p>
          <a:p>
            <a:r>
              <a:rPr lang="ru-RU" sz="1400" dirty="0" smtClean="0"/>
              <a:t>Фото, должность, направления</a:t>
            </a:r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8700" y="4103885"/>
            <a:ext cx="1261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400" b="1" dirty="0" err="1">
                <a:solidFill>
                  <a:prstClr val="black"/>
                </a:solidFill>
              </a:rPr>
              <a:t>Инфографика</a:t>
            </a:r>
            <a:endParaRPr lang="ru-RU" sz="1400" b="1" dirty="0">
              <a:solidFill>
                <a:prstClr val="black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848226" y="4705447"/>
            <a:ext cx="28752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dirty="0" smtClean="0">
                <a:solidFill>
                  <a:prstClr val="black"/>
                </a:solidFill>
              </a:rPr>
              <a:t>Контакты</a:t>
            </a:r>
          </a:p>
          <a:p>
            <a:pPr algn="ctr"/>
            <a:r>
              <a:rPr lang="ru-RU" sz="1400" dirty="0" smtClean="0"/>
              <a:t>обратиться </a:t>
            </a:r>
            <a:r>
              <a:rPr lang="ru-RU" sz="1400" dirty="0"/>
              <a:t>в пресс-центр </a:t>
            </a:r>
            <a:r>
              <a:rPr lang="en-US" sz="1400" dirty="0" smtClean="0"/>
              <a:t>LabQuest</a:t>
            </a:r>
            <a:endParaRPr lang="ru-RU" sz="1400" dirty="0" smtClean="0"/>
          </a:p>
          <a:p>
            <a:pPr algn="ctr"/>
            <a:r>
              <a:rPr lang="en-US" sz="1400" dirty="0" smtClean="0"/>
              <a:t>pr@labquest.ru</a:t>
            </a:r>
            <a:endParaRPr lang="ru-RU" sz="1400" dirty="0"/>
          </a:p>
          <a:p>
            <a:pPr lvl="0"/>
            <a:endParaRPr lang="ru-RU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4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rgbClr val="041C2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41C2C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7950" y="271040"/>
            <a:ext cx="232381" cy="251473"/>
          </a:xfrm>
          <a:prstGeom prst="rect">
            <a:avLst/>
          </a:prstGeom>
          <a:solidFill>
            <a:srgbClr val="CFD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D:\work\LabQuest\Презентация\Родинки\низ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9530"/>
            <a:ext cx="9144000" cy="3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947669" y="212110"/>
            <a:ext cx="1440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Proxima Nova Light"/>
                <a:ea typeface="Tahoma" panose="020B0604030504040204" pitchFamily="34" charset="0"/>
                <a:cs typeface="Proxima Nova Light"/>
              </a:rPr>
              <a:t>ВАКАНСИИ</a:t>
            </a:r>
            <a:endParaRPr lang="ru-RU" dirty="0">
              <a:solidFill>
                <a:schemeClr val="bg1"/>
              </a:solidFill>
              <a:latin typeface="Proxima Nova Light"/>
              <a:ea typeface="Tahoma" panose="020B0604030504040204" pitchFamily="34" charset="0"/>
              <a:cs typeface="Proxima Nov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668" y="1190625"/>
            <a:ext cx="7510531" cy="129266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Баннер</a:t>
            </a:r>
          </a:p>
          <a:p>
            <a:endParaRPr lang="ru-RU" dirty="0"/>
          </a:p>
          <a:p>
            <a:pPr algn="ctr"/>
            <a:r>
              <a:rPr lang="ru-RU" sz="2400" dirty="0" smtClean="0"/>
              <a:t>Присоединяйтесь к команде </a:t>
            </a:r>
            <a:r>
              <a:rPr lang="en-US" sz="2400" dirty="0" smtClean="0"/>
              <a:t>LabQuest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52525" y="3448050"/>
            <a:ext cx="1235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лаборатория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95700" y="3457573"/>
            <a:ext cx="214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административный офис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57975" y="3448049"/>
            <a:ext cx="1235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 smtClean="0"/>
              <a:t>фрилансеры</a:t>
            </a:r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857500" y="4599890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Оставить заявку</a:t>
            </a:r>
          </a:p>
          <a:p>
            <a:pPr algn="ctr"/>
            <a:r>
              <a:rPr lang="ru-RU" dirty="0" smtClean="0"/>
              <a:t>(онлайн форма для соискателей)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60158" y="5686425"/>
            <a:ext cx="739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Примечание. Вакансии будут распределены по трем направлениям: сотрудники в лабораторию, в офис и на </a:t>
            </a:r>
            <a:r>
              <a:rPr lang="ru-RU" sz="1200" i="1" dirty="0" err="1" smtClean="0"/>
              <a:t>фрилансе</a:t>
            </a:r>
            <a:r>
              <a:rPr lang="ru-RU" sz="1200" i="1" dirty="0" smtClean="0"/>
              <a:t>. Описание вакансии будет из: наименование </a:t>
            </a:r>
            <a:r>
              <a:rPr lang="ru-RU" sz="1200" i="1" dirty="0" smtClean="0"/>
              <a:t>вакансии – описание (обязанности, требования, условия) – откликнуться на вакансию (привязка к онлайн форме, отображение вакансии в теме письма)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318648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77228" y="1190625"/>
            <a:ext cx="1689947" cy="11811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rgbClr val="041C2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41C2C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7950" y="271040"/>
            <a:ext cx="232381" cy="251473"/>
          </a:xfrm>
          <a:prstGeom prst="rect">
            <a:avLst/>
          </a:prstGeom>
          <a:solidFill>
            <a:srgbClr val="CFD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D:\work\LabQuest\Презентация\Родинки\низ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9530"/>
            <a:ext cx="9144000" cy="3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947669" y="212110"/>
            <a:ext cx="142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Proxima Nova Light"/>
                <a:ea typeface="Tahoma" panose="020B0604030504040204" pitchFamily="34" charset="0"/>
                <a:cs typeface="Proxima Nova Light"/>
              </a:rPr>
              <a:t>КОНТАКТЫ</a:t>
            </a:r>
            <a:endParaRPr lang="ru-RU" dirty="0">
              <a:solidFill>
                <a:schemeClr val="bg1"/>
              </a:solidFill>
              <a:latin typeface="Proxima Nova Light"/>
              <a:ea typeface="Tahoma" panose="020B0604030504040204" pitchFamily="34" charset="0"/>
              <a:cs typeface="Proxima Nov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668" y="1190625"/>
            <a:ext cx="7510531" cy="147732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Баннер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77228" y="1208186"/>
            <a:ext cx="1689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LabQuest </a:t>
            </a:r>
            <a:r>
              <a:rPr lang="ru-RU" sz="1100" dirty="0"/>
              <a:t>Россия        </a:t>
            </a:r>
          </a:p>
          <a:p>
            <a:r>
              <a:rPr lang="ru-RU" sz="1100" dirty="0" smtClean="0"/>
              <a:t>г. Москва, </a:t>
            </a:r>
            <a:r>
              <a:rPr lang="ru-RU" sz="1100" dirty="0" err="1" smtClean="0"/>
              <a:t>Бережковская</a:t>
            </a:r>
            <a:r>
              <a:rPr lang="ru-RU" sz="1100" dirty="0" smtClean="0"/>
              <a:t> набережная, д. 20, стр. 13</a:t>
            </a:r>
          </a:p>
          <a:p>
            <a:endParaRPr lang="ru-RU" sz="1100" dirty="0"/>
          </a:p>
          <a:p>
            <a:r>
              <a:rPr lang="ru-RU" sz="1100" b="1" dirty="0" smtClean="0"/>
              <a:t>Найти нас на карте</a:t>
            </a:r>
            <a:endParaRPr lang="ru-RU" sz="1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49872" y="2777609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Как с нами связаться?</a:t>
            </a:r>
          </a:p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88184" y="3319759"/>
            <a:ext cx="134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Общие вопросы</a:t>
            </a:r>
          </a:p>
          <a:p>
            <a:pPr algn="ctr"/>
            <a:r>
              <a:rPr lang="en-US" sz="1200" dirty="0" smtClean="0"/>
              <a:t>info@labquest.ru</a:t>
            </a:r>
            <a:endParaRPr lang="ru-R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718646" y="3331513"/>
            <a:ext cx="1710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Вопрос врачу</a:t>
            </a:r>
          </a:p>
          <a:p>
            <a:pPr algn="ctr"/>
            <a:r>
              <a:rPr lang="en-US" sz="1200" dirty="0" smtClean="0"/>
              <a:t>doctor_q@labquest.ru</a:t>
            </a:r>
            <a:endParaRPr lang="ru-RU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2933" y="3350563"/>
            <a:ext cx="205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Карьера</a:t>
            </a:r>
          </a:p>
          <a:p>
            <a:pPr algn="ctr"/>
            <a:r>
              <a:rPr lang="en-US" sz="1200" dirty="0" smtClean="0"/>
              <a:t>hr@labquest.ru</a:t>
            </a:r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976321" y="3350563"/>
            <a:ext cx="154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Медиа запрос</a:t>
            </a:r>
          </a:p>
          <a:p>
            <a:pPr algn="ctr"/>
            <a:r>
              <a:rPr lang="en-US" sz="1200" dirty="0" smtClean="0"/>
              <a:t>pr@labquest.ru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016547" y="4694896"/>
            <a:ext cx="573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Как попасть к нам в гости</a:t>
            </a:r>
            <a:r>
              <a:rPr lang="ru-RU" dirty="0" smtClean="0"/>
              <a:t>?</a:t>
            </a:r>
            <a:r>
              <a:rPr lang="ru-RU" sz="1200" i="1" dirty="0"/>
              <a:t> </a:t>
            </a:r>
            <a:endParaRPr lang="ru-RU" sz="1200" i="1" dirty="0" smtClean="0"/>
          </a:p>
          <a:p>
            <a:pPr algn="ctr"/>
            <a:r>
              <a:rPr lang="ru-RU" sz="1200" i="1" dirty="0" smtClean="0"/>
              <a:t>Подумать</a:t>
            </a:r>
            <a:r>
              <a:rPr lang="ru-RU" sz="1200" i="1" dirty="0"/>
              <a:t>, как лучше обыграть блок</a:t>
            </a:r>
            <a:r>
              <a:rPr lang="ru-RU" sz="1200" i="1" dirty="0" smtClean="0"/>
              <a:t>. Можно предложить свое решение </a:t>
            </a:r>
            <a:endParaRPr lang="ru-RU" sz="1200" i="1" dirty="0"/>
          </a:p>
          <a:p>
            <a:pPr algn="ctr"/>
            <a:endParaRPr lang="ru-RU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02931" y="5208086"/>
            <a:ext cx="3038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err="1" smtClean="0"/>
              <a:t>Скрин</a:t>
            </a:r>
            <a:r>
              <a:rPr lang="ru-RU" sz="1200" dirty="0" smtClean="0"/>
              <a:t> карты с </a:t>
            </a:r>
            <a:r>
              <a:rPr lang="ru-RU" sz="1200" dirty="0" err="1" smtClean="0"/>
              <a:t>геометкой</a:t>
            </a:r>
            <a:r>
              <a:rPr lang="ru-RU" sz="1200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7668" y="5213893"/>
            <a:ext cx="303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Описание проезда в лабораторию</a:t>
            </a:r>
            <a:endParaRPr lang="ru-RU" sz="1200" dirty="0" smtClean="0"/>
          </a:p>
          <a:p>
            <a:pPr algn="ctr"/>
            <a:r>
              <a:rPr lang="ru-RU" sz="1200" dirty="0" smtClean="0"/>
              <a:t>(есть схема проезда)</a:t>
            </a:r>
            <a:endParaRPr lang="ru-R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03301" y="4098296"/>
            <a:ext cx="278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Служба клиентской поддержки</a:t>
            </a:r>
          </a:p>
          <a:p>
            <a:pPr algn="ctr"/>
            <a:r>
              <a:rPr lang="en-US" sz="1200" dirty="0" smtClean="0"/>
              <a:t>service@labquest.ru</a:t>
            </a:r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445882" y="4094233"/>
            <a:ext cx="2238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err="1" smtClean="0"/>
              <a:t>Соцмедиа</a:t>
            </a:r>
            <a:r>
              <a:rPr lang="ru-RU" sz="1200" dirty="0" smtClean="0"/>
              <a:t> </a:t>
            </a:r>
          </a:p>
          <a:p>
            <a:pPr algn="ctr"/>
            <a:r>
              <a:rPr lang="ru-RU" sz="1200" dirty="0" smtClean="0"/>
              <a:t>еще больше общения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267242" y="5777737"/>
            <a:ext cx="2991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600" dirty="0" smtClean="0">
                <a:solidFill>
                  <a:prstClr val="black"/>
                </a:solidFill>
                <a:hlinkClick r:id="rId3"/>
              </a:rPr>
              <a:t>Оставить отзыв</a:t>
            </a:r>
            <a:endParaRPr lang="ru-RU" sz="1600" dirty="0" smtClean="0">
              <a:solidFill>
                <a:prstClr val="black"/>
              </a:solidFill>
            </a:endParaRPr>
          </a:p>
          <a:p>
            <a:pPr algn="ctr"/>
            <a:r>
              <a:rPr lang="en-US" sz="1600" dirty="0" smtClean="0"/>
              <a:t>service@labquest.ru</a:t>
            </a:r>
            <a:endParaRPr lang="ru-RU" sz="1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995127" y="5777738"/>
            <a:ext cx="34339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600" dirty="0" smtClean="0">
                <a:solidFill>
                  <a:prstClr val="black"/>
                </a:solidFill>
              </a:rPr>
              <a:t>Посетить лабораторию </a:t>
            </a:r>
          </a:p>
          <a:p>
            <a:pPr lvl="0" algn="ctr"/>
            <a:r>
              <a:rPr lang="ru-RU" sz="1600" dirty="0" smtClean="0">
                <a:solidFill>
                  <a:prstClr val="black"/>
                </a:solidFill>
              </a:rPr>
              <a:t>(онлайн форма записи на экскурсию)</a:t>
            </a:r>
            <a:endParaRPr lang="ru-RU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3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rgbClr val="041C2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41C2C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7950" y="271040"/>
            <a:ext cx="232381" cy="251473"/>
          </a:xfrm>
          <a:prstGeom prst="rect">
            <a:avLst/>
          </a:prstGeom>
          <a:solidFill>
            <a:srgbClr val="CFD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D:\work\LabQuest\Презентация\Родинки\низ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9530"/>
            <a:ext cx="9144000" cy="3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947669" y="212110"/>
            <a:ext cx="943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Proxima Nova Light"/>
                <a:ea typeface="Tahoma" panose="020B0604030504040204" pitchFamily="34" charset="0"/>
                <a:cs typeface="Proxima Nova Light"/>
              </a:rPr>
              <a:t>ФУТЕР</a:t>
            </a:r>
            <a:endParaRPr lang="ru-RU" dirty="0">
              <a:solidFill>
                <a:schemeClr val="bg1"/>
              </a:solidFill>
              <a:latin typeface="Proxima Nova Light"/>
              <a:ea typeface="Tahoma" panose="020B0604030504040204" pitchFamily="34" charset="0"/>
              <a:cs typeface="Proxima Nov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7275" y="1171575"/>
            <a:ext cx="4019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Закладки в меню</a:t>
            </a:r>
          </a:p>
          <a:p>
            <a:endParaRPr lang="ru-RU" dirty="0"/>
          </a:p>
          <a:p>
            <a:r>
              <a:rPr lang="ru-RU" dirty="0" smtClean="0"/>
              <a:t>Частным лицам</a:t>
            </a:r>
          </a:p>
          <a:p>
            <a:r>
              <a:rPr lang="ru-RU" dirty="0" smtClean="0"/>
              <a:t>Бизнесу</a:t>
            </a:r>
          </a:p>
          <a:p>
            <a:r>
              <a:rPr lang="ru-RU" dirty="0" smtClean="0"/>
              <a:t>Новости</a:t>
            </a:r>
          </a:p>
          <a:p>
            <a:r>
              <a:rPr lang="ru-RU" dirty="0" smtClean="0"/>
              <a:t>Вакансии</a:t>
            </a:r>
          </a:p>
          <a:p>
            <a:r>
              <a:rPr lang="ru-RU" dirty="0" smtClean="0"/>
              <a:t>Пресс-центр</a:t>
            </a:r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94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rgbClr val="041C2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41C2C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7950" y="271040"/>
            <a:ext cx="232381" cy="251473"/>
          </a:xfrm>
          <a:prstGeom prst="rect">
            <a:avLst/>
          </a:prstGeom>
          <a:solidFill>
            <a:srgbClr val="CFD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D:\work\LabQuest\Презентация\Родинки\низ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9530"/>
            <a:ext cx="9144000" cy="3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23844" y="212110"/>
            <a:ext cx="6562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dirty="0" smtClean="0">
                <a:solidFill>
                  <a:schemeClr val="bg1"/>
                </a:solidFill>
                <a:latin typeface="Proxima Nova Light"/>
                <a:ea typeface="Tahoma" panose="020B0604030504040204" pitchFamily="34" charset="0"/>
                <a:cs typeface="Proxima Nova Light"/>
              </a:rPr>
              <a:t>ОНЛАЙН КАБИНЕТ ДЛЯ </a:t>
            </a:r>
            <a:r>
              <a:rPr lang="ru-RU" dirty="0" smtClean="0">
                <a:solidFill>
                  <a:schemeClr val="bg1"/>
                </a:solidFill>
                <a:latin typeface="Proxima Nova Light"/>
                <a:ea typeface="Tahoma" panose="020B0604030504040204" pitchFamily="34" charset="0"/>
                <a:cs typeface="Proxima Nova Light"/>
              </a:rPr>
              <a:t>КЛИЕНТОВ (Личный кабинет)</a:t>
            </a:r>
            <a:endParaRPr lang="ru-RU" dirty="0">
              <a:solidFill>
                <a:schemeClr val="bg1"/>
              </a:solidFill>
              <a:latin typeface="Proxima Nova Light"/>
              <a:ea typeface="Tahoma" panose="020B0604030504040204" pitchFamily="34" charset="0"/>
              <a:cs typeface="Proxima Nov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4900" y="1362075"/>
            <a:ext cx="2314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Войти в кабинет пациента</a:t>
            </a:r>
          </a:p>
          <a:p>
            <a:endParaRPr lang="ru-RU" sz="1400" dirty="0"/>
          </a:p>
          <a:p>
            <a:r>
              <a:rPr lang="ru-RU" sz="1400" dirty="0" smtClean="0"/>
              <a:t>пароль</a:t>
            </a:r>
          </a:p>
          <a:p>
            <a:r>
              <a:rPr lang="ru-RU" sz="1400" dirty="0" smtClean="0"/>
              <a:t>логин</a:t>
            </a:r>
          </a:p>
          <a:p>
            <a:endParaRPr lang="ru-RU" sz="1400" dirty="0" smtClean="0"/>
          </a:p>
          <a:p>
            <a:r>
              <a:rPr lang="ru-RU" sz="1400" dirty="0" smtClean="0"/>
              <a:t>Зарегистрироваться 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048250" y="1362075"/>
            <a:ext cx="2828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Войти в кабинет </a:t>
            </a:r>
            <a:r>
              <a:rPr lang="ru-RU" sz="1400" dirty="0" smtClean="0"/>
              <a:t>медучреждения</a:t>
            </a:r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пароль</a:t>
            </a:r>
          </a:p>
          <a:p>
            <a:r>
              <a:rPr lang="ru-RU" sz="1400" dirty="0" smtClean="0"/>
              <a:t>логин</a:t>
            </a:r>
          </a:p>
          <a:p>
            <a:endParaRPr lang="ru-RU" sz="1400" dirty="0" smtClean="0"/>
          </a:p>
          <a:p>
            <a:r>
              <a:rPr lang="ru-RU" sz="1400" dirty="0" smtClean="0"/>
              <a:t>Стать партнером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04899" y="3500110"/>
            <a:ext cx="625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Данная информация будет выводиться при клике на «Личный кабинет» в шапке сайта (пользователь соответственно выберет необходимую форму).</a:t>
            </a:r>
          </a:p>
          <a:p>
            <a:endParaRPr lang="ru-RU" sz="1200" i="1" dirty="0"/>
          </a:p>
          <a:p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425411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531864"/>
          </a:xfrm>
          <a:prstGeom prst="rect">
            <a:avLst/>
          </a:prstGeom>
          <a:solidFill>
            <a:srgbClr val="041C2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41C2C"/>
              </a:solidFill>
            </a:endParaRPr>
          </a:p>
        </p:txBody>
      </p:sp>
      <p:pic>
        <p:nvPicPr>
          <p:cNvPr id="8" name="Picture 2" descr="D:\work\LabQuest\Презентация\Родинки\низ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9530"/>
            <a:ext cx="9144000" cy="3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4233810" y="3122293"/>
            <a:ext cx="1366046" cy="27698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r>
              <a:rPr lang="en-US" sz="1200" dirty="0" smtClean="0">
                <a:solidFill>
                  <a:srgbClr val="CFDE00"/>
                </a:solidFill>
                <a:latin typeface="DINCyr-Medium" pitchFamily="2" charset="-52"/>
                <a:cs typeface="DIN Pro Light" pitchFamily="34" charset="0"/>
              </a:rPr>
              <a:t>www.labquest.ru</a:t>
            </a:r>
            <a:endParaRPr lang="ru-RU" sz="1200" dirty="0">
              <a:solidFill>
                <a:srgbClr val="CFDE00"/>
              </a:solidFill>
              <a:latin typeface="DINCyr-Medium" pitchFamily="2" charset="-52"/>
              <a:cs typeface="DIN Pro Light" pitchFamily="34" charset="0"/>
            </a:endParaRPr>
          </a:p>
        </p:txBody>
      </p:sp>
      <p:pic>
        <p:nvPicPr>
          <p:cNvPr id="12" name="Picture 2" descr="D:\work\LabQuest\Презентация\Родинки\Logo lQ-0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4" y="2428806"/>
            <a:ext cx="951425" cy="9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407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7943</TotalTime>
  <Words>500</Words>
  <Application>Microsoft Office PowerPoint</Application>
  <PresentationFormat>Экран (4:3)</PresentationFormat>
  <Paragraphs>165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Лариса</dc:creator>
  <cp:lastModifiedBy>Прокопьева Анна Викторовна</cp:lastModifiedBy>
  <cp:revision>400</cp:revision>
  <cp:lastPrinted>2017-05-25T06:49:34Z</cp:lastPrinted>
  <dcterms:created xsi:type="dcterms:W3CDTF">2017-01-19T19:55:54Z</dcterms:created>
  <dcterms:modified xsi:type="dcterms:W3CDTF">2017-05-26T13:53:27Z</dcterms:modified>
</cp:coreProperties>
</file>