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74" r:id="rId5"/>
    <p:sldId id="276" r:id="rId6"/>
    <p:sldId id="267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5986" autoAdjust="0"/>
  </p:normalViewPr>
  <p:slideViewPr>
    <p:cSldViewPr snapToGrid="0">
      <p:cViewPr varScale="1">
        <p:scale>
          <a:sx n="112" d="100"/>
          <a:sy n="112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58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18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3219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61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078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854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366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6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97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7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30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56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74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70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61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2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272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 smtClean="0"/>
              <a:t>Презентация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ПО </a:t>
            </a:r>
            <a:r>
              <a:rPr lang="ru-RU" sz="2400" dirty="0"/>
              <a:t>ЛАБОРАТОРНОЙ РАБОТЕ </a:t>
            </a:r>
            <a:r>
              <a:rPr lang="ru-RU" sz="2400" dirty="0" smtClean="0"/>
              <a:t>№</a:t>
            </a:r>
            <a:r>
              <a:rPr lang="en-US" sz="2400" dirty="0" smtClean="0"/>
              <a:t>1</a:t>
            </a:r>
            <a:r>
              <a:rPr lang="en-US" sz="2400" dirty="0"/>
              <a:t>2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      дисциплина: Моделирование информационных процессов</a:t>
            </a:r>
            <a:br>
              <a:rPr lang="ru-RU" sz="2400" dirty="0"/>
            </a:br>
            <a:r>
              <a:rPr lang="ru-RU" sz="2400" dirty="0"/>
              <a:t>тема</a:t>
            </a:r>
            <a:r>
              <a:rPr lang="en-US" sz="2400" dirty="0" smtClean="0"/>
              <a:t>: </a:t>
            </a:r>
            <a:r>
              <a:rPr lang="ru-RU" sz="2400" dirty="0" smtClean="0"/>
              <a:t>Пример </a:t>
            </a:r>
            <a:r>
              <a:rPr lang="ru-RU" sz="2400" dirty="0"/>
              <a:t>моделирования простого протокола передачи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504082"/>
            <a:ext cx="9144000" cy="1655762"/>
          </a:xfrm>
        </p:spPr>
        <p:txBody>
          <a:bodyPr/>
          <a:lstStyle/>
          <a:p>
            <a:pPr algn="l"/>
            <a:r>
              <a:rPr lang="ru-RU" sz="1600" u="sng" dirty="0"/>
              <a:t>Ст</a:t>
            </a:r>
            <a:r>
              <a:rPr lang="ru-RU" sz="1600" dirty="0"/>
              <a:t>у</a:t>
            </a:r>
            <a:r>
              <a:rPr lang="ru-RU" sz="1600" u="sng" dirty="0"/>
              <a:t>дент: Сулицкий Богдан Романович, </a:t>
            </a:r>
            <a:r>
              <a:rPr lang="en-US" sz="1600" u="sng" dirty="0"/>
              <a:t>103220</a:t>
            </a:r>
            <a:r>
              <a:rPr lang="ru-RU" sz="1600" u="sng" dirty="0"/>
              <a:t>1388</a:t>
            </a:r>
          </a:p>
          <a:p>
            <a:pPr algn="l"/>
            <a:r>
              <a:rPr lang="ru-RU" sz="1600" dirty="0" smtClean="0"/>
              <a:t>Группа</a:t>
            </a:r>
            <a:r>
              <a:rPr lang="ru-RU" sz="1600" dirty="0"/>
              <a:t>: </a:t>
            </a:r>
            <a:r>
              <a:rPr lang="ru-RU" sz="1600" dirty="0" smtClean="0"/>
              <a:t>НФИбд-0</a:t>
            </a:r>
            <a:r>
              <a:rPr lang="en-US" sz="1600" dirty="0" smtClean="0"/>
              <a:t>2</a:t>
            </a:r>
            <a:r>
              <a:rPr lang="ru-RU" sz="1600" dirty="0" smtClean="0"/>
              <a:t>-20</a:t>
            </a:r>
            <a:endParaRPr lang="ru-RU" sz="1600" dirty="0"/>
          </a:p>
          <a:p>
            <a:pPr algn="l"/>
            <a:r>
              <a:rPr lang="ru-RU" sz="1600" u="sng" dirty="0"/>
              <a:t>Преподаватель: Королькова Анна Владиславовна</a:t>
            </a:r>
            <a:endParaRPr lang="ru-RU" sz="1600" dirty="0"/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69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+mn-lt"/>
              </a:rPr>
              <a:t>Цель </a:t>
            </a:r>
            <a:r>
              <a:rPr lang="ru-RU" sz="2400" b="1" dirty="0" smtClean="0">
                <a:latin typeface="+mn-lt"/>
              </a:rPr>
              <a:t>работы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7796"/>
            <a:ext cx="10515600" cy="4351338"/>
          </a:xfrm>
        </p:spPr>
        <p:txBody>
          <a:bodyPr>
            <a:normAutofit/>
          </a:bodyPr>
          <a:lstStyle/>
          <a:p>
            <a:r>
              <a:rPr lang="ru-RU" sz="1800" dirty="0"/>
              <a:t>Приобретение навыков по реализации модели простого протокола передачи данных при помощи приложения </a:t>
            </a:r>
            <a:r>
              <a:rPr lang="en-US" sz="1800" dirty="0"/>
              <a:t>CPN Tools</a:t>
            </a:r>
            <a:r>
              <a:rPr lang="ru-RU" sz="1800" dirty="0"/>
              <a:t>.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25827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+mn-lt"/>
              </a:rPr>
              <a:t>Постановка </a:t>
            </a:r>
            <a:r>
              <a:rPr lang="ru-RU" sz="2400" b="1" dirty="0" smtClean="0">
                <a:latin typeface="+mn-lt"/>
              </a:rPr>
              <a:t>задачи</a:t>
            </a:r>
            <a:endParaRPr lang="ru-RU" sz="2400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2562" y="1217375"/>
            <a:ext cx="10515600" cy="4351338"/>
          </a:xfrm>
        </p:spPr>
        <p:txBody>
          <a:bodyPr>
            <a:normAutofit/>
          </a:bodyPr>
          <a:lstStyle/>
          <a:p>
            <a:r>
              <a:rPr lang="ru-RU" sz="1800" dirty="0"/>
              <a:t>Рассмотрим ненадёжную сеть передачи данных, состоящую из источника, получателя. Перед отправкой очередной порции данных источник должен получить от получателя подтверждение о доставке предыдущей порции данных. Считаем, что пакет состоит из номера пакета и строковых данных. Передавать будем сообщение</a:t>
            </a:r>
            <a:r>
              <a:rPr lang="en-US" sz="1800" dirty="0"/>
              <a:t> «Modelling and Analysis by Means of </a:t>
            </a:r>
            <a:r>
              <a:rPr lang="en-US" sz="1800" dirty="0" err="1"/>
              <a:t>Coloured</a:t>
            </a:r>
            <a:r>
              <a:rPr lang="en-US" sz="1800" dirty="0"/>
              <a:t> </a:t>
            </a:r>
            <a:r>
              <a:rPr lang="en-US" sz="1800" dirty="0" err="1"/>
              <a:t>Petry</a:t>
            </a:r>
            <a:r>
              <a:rPr lang="en-US" sz="1800" dirty="0"/>
              <a:t> Nets», </a:t>
            </a:r>
            <a:r>
              <a:rPr lang="ru-RU" sz="1800" dirty="0"/>
              <a:t>разбитое по</a:t>
            </a:r>
            <a:r>
              <a:rPr lang="en-US" sz="1800" dirty="0"/>
              <a:t> 8 </a:t>
            </a:r>
            <a:r>
              <a:rPr lang="ru-RU" sz="1800" dirty="0"/>
              <a:t>символов</a:t>
            </a:r>
            <a:r>
              <a:rPr lang="en-US" sz="1800" dirty="0"/>
              <a:t>.</a:t>
            </a:r>
            <a:endParaRPr lang="ru-RU" sz="1800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10382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277" y="603130"/>
            <a:ext cx="10515600" cy="1325563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+mn-lt"/>
              </a:rPr>
              <a:t>Построение модели с помощью </a:t>
            </a:r>
            <a:r>
              <a:rPr lang="ru-RU" sz="2400" b="1" dirty="0" smtClean="0">
                <a:latin typeface="+mn-lt"/>
              </a:rPr>
              <a:t>CPNTools</a:t>
            </a:r>
            <a:endParaRPr lang="ru-RU" sz="2400" dirty="0">
              <a:latin typeface="+mn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381" y="3579698"/>
            <a:ext cx="3365193" cy="289531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721" y="6495005"/>
            <a:ext cx="839481" cy="14865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432" y="1170968"/>
            <a:ext cx="2188654" cy="220694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831" y="3395003"/>
            <a:ext cx="665513" cy="15461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0381" y="306679"/>
            <a:ext cx="3352642" cy="287762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1035" y="3204303"/>
            <a:ext cx="2222111" cy="14980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993" y="3857056"/>
            <a:ext cx="4532283" cy="2340594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9858" y="6214741"/>
            <a:ext cx="2298228" cy="13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1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latin typeface="+mn-lt"/>
              </a:rPr>
              <a:t>Упражнение:</a:t>
            </a:r>
            <a:endParaRPr lang="ru-RU" sz="28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072" y="6652699"/>
            <a:ext cx="1475360" cy="12802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19" y="863354"/>
            <a:ext cx="6548145" cy="185553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714" y="2744520"/>
            <a:ext cx="2054530" cy="14022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819" y="2968128"/>
            <a:ext cx="6548145" cy="340853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7714" y="6408771"/>
            <a:ext cx="2054530" cy="14631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3215" y="174825"/>
            <a:ext cx="2245561" cy="637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1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80" y="662700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+mn-lt"/>
              </a:rPr>
              <a:t>Заключение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0979" y="1203459"/>
            <a:ext cx="8596668" cy="3880773"/>
          </a:xfrm>
        </p:spPr>
        <p:txBody>
          <a:bodyPr>
            <a:normAutofit/>
          </a:bodyPr>
          <a:lstStyle/>
          <a:p>
            <a:r>
              <a:rPr lang="ru-RU" sz="1800" dirty="0"/>
              <a:t>Приобрёл навыки по реализации модели простого протокола передачи данных при помощи приложения CPN Tools.</a:t>
            </a:r>
          </a:p>
        </p:txBody>
      </p:sp>
    </p:spTree>
    <p:extLst>
      <p:ext uri="{BB962C8B-B14F-4D97-AF65-F5344CB8AC3E}">
        <p14:creationId xmlns:p14="http://schemas.microsoft.com/office/powerpoint/2010/main" val="177454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Другая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B0F0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94988674-DEC3-41BD-92A5-CE65B502CAE1}" vid="{0F3AF727-61D1-4355-9D9C-4CBDD93DE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2221</TotalTime>
  <Words>121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Тема1</vt:lpstr>
      <vt:lpstr>Презентация ПО ЛАБОРАТОРНОЙ РАБОТЕ №12       дисциплина: Моделирование информационных процессов тема: Пример моделирования простого протокола передачи данных</vt:lpstr>
      <vt:lpstr>Цель работы </vt:lpstr>
      <vt:lpstr>Постановка задачи</vt:lpstr>
      <vt:lpstr>Построение модели с помощью CPNTools</vt:lpstr>
      <vt:lpstr>Упражнение:</vt:lpstr>
      <vt:lpstr>Заключение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 1       дисциплина: Моделирование информационных процессов тема: Простые модели компьютерной сети</dc:title>
  <dc:creator>Admin</dc:creator>
  <cp:lastModifiedBy>Admin</cp:lastModifiedBy>
  <cp:revision>83</cp:revision>
  <dcterms:created xsi:type="dcterms:W3CDTF">2023-04-22T20:18:48Z</dcterms:created>
  <dcterms:modified xsi:type="dcterms:W3CDTF">2023-06-23T11:50:42Z</dcterms:modified>
</cp:coreProperties>
</file>