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4" r:id="rId5"/>
    <p:sldId id="278" r:id="rId6"/>
    <p:sldId id="288" r:id="rId7"/>
    <p:sldId id="289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101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7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4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91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54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7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5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59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6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94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6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7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54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3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9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</a:t>
            </a:r>
            <a:r>
              <a:rPr lang="ru-RU" sz="2400" dirty="0" smtClean="0"/>
              <a:t>№</a:t>
            </a:r>
            <a:r>
              <a:rPr lang="en-US" sz="2400" dirty="0" smtClean="0"/>
              <a:t>1</a:t>
            </a:r>
            <a:r>
              <a:rPr lang="ru-RU" sz="2400" dirty="0"/>
              <a:t>7</a:t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Задания для самостоятельной работы</a:t>
            </a:r>
            <a:r>
              <a:rPr lang="en-US" b="1" dirty="0"/>
              <a:t/>
            </a:r>
            <a:br>
              <a:rPr lang="en-US" b="1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/>
              <a:t>Ст</a:t>
            </a:r>
            <a:r>
              <a:rPr lang="ru-RU" sz="1600" dirty="0"/>
              <a:t>у</a:t>
            </a:r>
            <a:r>
              <a:rPr lang="ru-RU" sz="1600" u="sng" dirty="0"/>
              <a:t>дент: Сулицкий Богдан Романович, </a:t>
            </a:r>
            <a:r>
              <a:rPr lang="en-US" sz="1600" u="sng" dirty="0"/>
              <a:t>103220</a:t>
            </a:r>
            <a:r>
              <a:rPr lang="ru-RU" sz="1600" u="sng" dirty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</a:t>
            </a:r>
            <a:r>
              <a:rPr lang="en-US" sz="1600" dirty="0" smtClean="0"/>
              <a:t>2</a:t>
            </a:r>
            <a:r>
              <a:rPr lang="ru-RU" sz="1600" dirty="0" smtClean="0"/>
              <a:t>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Королькова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Цель </a:t>
            </a:r>
            <a:r>
              <a:rPr lang="ru-RU" sz="2400" b="1" dirty="0" smtClean="0">
                <a:latin typeface="+mn-lt"/>
              </a:rPr>
              <a:t>работы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Выполнения всех лабораторных работ раздела “Язык имитационного моделирования </a:t>
            </a:r>
            <a:r>
              <a:rPr lang="en-US" sz="1800" dirty="0"/>
              <a:t>GPSS</a:t>
            </a:r>
            <a:r>
              <a:rPr lang="ru-RU" sz="1800" dirty="0"/>
              <a:t>” и задания для самостоятельного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Моделирование работы вычислительного центра</a:t>
            </a:r>
            <a:endParaRPr lang="ru-RU" sz="2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918" y="11864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вычислительном центре в обработку принимаются три класса заданий А, В и С. Исходя из наличия оперативной памяти ЭВМ задания классов А и В могут решаться одновременно, а задания класса С монополизируют ЭВМ. Задания класса А поступают через 20 ± 5 мин, класса В — через 20 ± 10 мин, класса С — через 28 ± 5 мин и требуют для выполнения: класс А — 20 ± 5 мин, класс В — 21 ± 3 мин, класс С — 28 ± 5 мин. Задачи класса С загружаются в ЭВМ, если она полностью свободна. Задачи классов А и В могут до загружаться к решающей задаче. Смоделировать работу ЭВМ за 80 ч. Определить её загрузку.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038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004" y="606751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Построение </a:t>
            </a:r>
            <a:r>
              <a:rPr lang="ru-RU" sz="2400" b="1" dirty="0" smtClean="0">
                <a:latin typeface="+mn-lt"/>
              </a:rPr>
              <a:t>модели</a:t>
            </a:r>
            <a:endParaRPr lang="ru-RU" sz="24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93" y="1518829"/>
            <a:ext cx="2712221" cy="27826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00" y="4327075"/>
            <a:ext cx="2876228" cy="174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03" y="6125555"/>
            <a:ext cx="2656800" cy="164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442" y="715099"/>
            <a:ext cx="3811424" cy="43944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443" y="5109584"/>
            <a:ext cx="3811424" cy="8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Модель работы </a:t>
            </a:r>
            <a:r>
              <a:rPr lang="ru-RU" sz="2400" b="1" dirty="0" smtClean="0">
                <a:latin typeface="+mn-lt"/>
              </a:rPr>
              <a:t>аэропорта</a:t>
            </a:r>
            <a:r>
              <a:rPr lang="ru-RU" dirty="0"/>
              <a:t/>
            </a:r>
            <a:br>
              <a:rPr lang="ru-RU" dirty="0"/>
            </a:br>
            <a:endParaRPr lang="ru-RU" sz="2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5564"/>
            <a:ext cx="10515600" cy="5055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95525"/>
            <a:ext cx="111173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Самолёты прибывают для посадки в район аэропорта каждые 10 ± 5 мин. Если взлетно-посадочная полоса свободна, прибывший самолёт получает разрешение на посадку. Если полоса занята, самолет выполняет полет по кругу и возвращается в аэропорт каждые 5 мин. Если после пятого круга самолет не получает разрешения на посадку, он отправляется на запасной аэродром. В аэропорту через каждые 10 ± 2 мин к взлетно-посадочной полосе выруливают готовые к взлёту самолёты и получают разрешение на взлёт, если полоса свободна. Для взлета и посадки самолёты занимают полосу ровно на 2 мин. Если при свободной полосе одновременно один самолёт прибывает для посадки, а другой — для взлёта, то полоса предоставляется взлетающей машине. Требуется: – выполнить моделирование работы аэропорта в течение суток; – подсчитать количество самолётов, которые взлетели, сели и были направлены на запасной аэродром; – определить коэффициент загрузки взлетно-посадочной полосы.</a:t>
            </a:r>
          </a:p>
        </p:txBody>
      </p:sp>
    </p:spTree>
    <p:extLst>
      <p:ext uri="{BB962C8B-B14F-4D97-AF65-F5344CB8AC3E}">
        <p14:creationId xmlns:p14="http://schemas.microsoft.com/office/powerpoint/2010/main" val="186736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Построение модели</a:t>
            </a:r>
            <a:endParaRPr lang="ru-RU" sz="24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61" y="1504441"/>
            <a:ext cx="2247623" cy="35944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69" y="5124524"/>
            <a:ext cx="2319239" cy="1824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500" y="6085078"/>
            <a:ext cx="2379644" cy="170443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6308057" y="290560"/>
            <a:ext cx="3026529" cy="5760582"/>
            <a:chOff x="0" y="0"/>
            <a:chExt cx="4503420" cy="713386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946"/>
              <a:ext cx="4503420" cy="5328920"/>
            </a:xfrm>
            <a:prstGeom prst="rect">
              <a:avLst/>
            </a:prstGeom>
          </p:spPr>
        </p:pic>
        <p:pic>
          <p:nvPicPr>
            <p:cNvPr id="10" name="Рисунок 9" descr="C:\Users\Admin\AppData\Local\Temp\Rar$DRa10452.20861\Новая папка\17_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03420" cy="31953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1081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Моделирование работы морского </a:t>
            </a:r>
            <a:r>
              <a:rPr lang="ru-RU" sz="2400" b="1" dirty="0" smtClean="0">
                <a:latin typeface="+mn-lt"/>
              </a:rPr>
              <a:t>порта</a:t>
            </a:r>
            <a:r>
              <a:rPr lang="ru-RU" dirty="0"/>
              <a:t/>
            </a:r>
            <a:br>
              <a:rPr lang="ru-RU" dirty="0"/>
            </a:br>
            <a:endParaRPr lang="ru-RU" sz="2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5564"/>
            <a:ext cx="10515600" cy="505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Морские </a:t>
            </a:r>
            <a:r>
              <a:rPr lang="ru-RU" sz="1800" dirty="0"/>
              <a:t>суда прибывают в порт каждые [a ± δ] часов. В порту имеется N причалов. Каждый корабль по длине занимает M причалов и находится в порту [b ± ε] часов. Требуется построить GPSS-модель для анализа работы морского порта в течение полугода, определить оптимальное количество причалов для эффективной работы порта. Исходные данные: </a:t>
            </a:r>
          </a:p>
          <a:p>
            <a:pPr marL="0" indent="0">
              <a:buNone/>
            </a:pPr>
            <a:r>
              <a:rPr lang="ru-RU" sz="1800" dirty="0"/>
              <a:t>1) a = 20 ч, δ = 5 ч, b = 10 ч, ε = 3 ч, N = 10, M = 3; </a:t>
            </a:r>
          </a:p>
          <a:p>
            <a:pPr marL="0" indent="0">
              <a:buNone/>
            </a:pPr>
            <a:r>
              <a:rPr lang="ru-RU" sz="1800" dirty="0"/>
              <a:t>2) a = 30 ч, δ = 10 ч, b = 8 ч, ε = 4 ч, N = 6, M = 2.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029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547" y="563075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Построение </a:t>
            </a:r>
            <a:r>
              <a:rPr lang="ru-RU" sz="2400" b="1" dirty="0" smtClean="0">
                <a:latin typeface="+mn-lt"/>
              </a:rPr>
              <a:t>модели</a:t>
            </a:r>
            <a:r>
              <a:rPr lang="en-US" sz="2800" b="1" dirty="0" smtClean="0">
                <a:latin typeface="+mn-lt"/>
              </a:rPr>
              <a:t/>
            </a:r>
            <a:br>
              <a:rPr lang="en-US" sz="2800" b="1" dirty="0" smtClean="0">
                <a:latin typeface="+mn-lt"/>
              </a:rPr>
            </a:br>
            <a:endParaRPr lang="ru-RU" sz="28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54" y="1248652"/>
            <a:ext cx="2613300" cy="18876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04" y="3165054"/>
            <a:ext cx="2637230" cy="1773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325" y="5043613"/>
            <a:ext cx="2825786" cy="1436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54" y="3617981"/>
            <a:ext cx="2664139" cy="185657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554" y="5033643"/>
            <a:ext cx="2809543" cy="162201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12" y="5502117"/>
            <a:ext cx="2784627" cy="1540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0021" y="1255717"/>
            <a:ext cx="3601338" cy="3777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4226" y="1248652"/>
            <a:ext cx="3645914" cy="37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151" y="712298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654" y="1278694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Приобрёл навыки по реализации модели в среде GPSS и выполнил представленные примеры и задачу оптимизации для двух стратегий обслуживания </a:t>
            </a:r>
            <a:r>
              <a:rPr lang="ru-RU" sz="1800" dirty="0" smtClean="0"/>
              <a:t>автомобилей.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4988674-DEC3-41BD-92A5-CE65B502CAE1}" vid="{0F3AF727-61D1-4355-9D9C-4CBDD93DE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3538</TotalTime>
  <Words>480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Тема1</vt:lpstr>
      <vt:lpstr>Презентация ПО ЛАБОРАТОРНОЙ РАБОТЕ №17       дисциплина: Моделирование информационных процессов тема: Задания для самостоятельной работы </vt:lpstr>
      <vt:lpstr>Цель работы </vt:lpstr>
      <vt:lpstr>Моделирование работы вычислительного центра</vt:lpstr>
      <vt:lpstr>Построение модели</vt:lpstr>
      <vt:lpstr>Модель работы аэропорта </vt:lpstr>
      <vt:lpstr>Построение модели</vt:lpstr>
      <vt:lpstr>Моделирование работы морского порта </vt:lpstr>
      <vt:lpstr>Построение модели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113</cp:revision>
  <dcterms:created xsi:type="dcterms:W3CDTF">2023-04-22T20:18:48Z</dcterms:created>
  <dcterms:modified xsi:type="dcterms:W3CDTF">2023-06-23T16:03:05Z</dcterms:modified>
</cp:coreProperties>
</file>