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602" y="1120139"/>
            <a:ext cx="10678794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C3B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2525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00AFE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00AFE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5DD3F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00AFE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00AFE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89145" y="2156713"/>
            <a:ext cx="4607559" cy="755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AFE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38200" cy="5667375"/>
          </a:xfrm>
          <a:custGeom>
            <a:avLst/>
            <a:gdLst/>
            <a:ahLst/>
            <a:cxnLst/>
            <a:rect l="l" t="t" r="r" b="b"/>
            <a:pathLst>
              <a:path w="838200" h="5667375">
                <a:moveTo>
                  <a:pt x="838200" y="0"/>
                </a:moveTo>
                <a:lnTo>
                  <a:pt x="0" y="0"/>
                </a:lnTo>
                <a:lnTo>
                  <a:pt x="0" y="5667375"/>
                </a:lnTo>
                <a:lnTo>
                  <a:pt x="83820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76220">
              <a:lnSpc>
                <a:spcPts val="2870"/>
              </a:lnSpc>
              <a:spcBef>
                <a:spcPts val="105"/>
              </a:spcBef>
            </a:pPr>
            <a:r>
              <a:rPr spc="5" dirty="0"/>
              <a:t>Презентация</a:t>
            </a:r>
          </a:p>
          <a:p>
            <a:pPr marL="12700">
              <a:lnSpc>
                <a:spcPts val="2870"/>
              </a:lnSpc>
            </a:pPr>
            <a:r>
              <a:rPr spc="-15" dirty="0"/>
              <a:t>ПО</a:t>
            </a:r>
            <a:r>
              <a:rPr spc="-30" dirty="0"/>
              <a:t> </a:t>
            </a:r>
            <a:r>
              <a:rPr spc="5" dirty="0"/>
              <a:t>ЛАБОРАТОРНОЙ</a:t>
            </a:r>
            <a:r>
              <a:rPr spc="-165" dirty="0"/>
              <a:t> </a:t>
            </a:r>
            <a:r>
              <a:rPr dirty="0"/>
              <a:t>РАБОТЕ</a:t>
            </a:r>
            <a:r>
              <a:rPr spc="-10" dirty="0"/>
              <a:t> </a:t>
            </a:r>
            <a:r>
              <a:rPr dirty="0"/>
              <a:t>№</a:t>
            </a:r>
            <a:r>
              <a:rPr spc="-10" dirty="0"/>
              <a:t> </a:t>
            </a:r>
            <a:r>
              <a:rPr dirty="0"/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05989" y="2891726"/>
            <a:ext cx="6990080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255" algn="r">
              <a:lnSpc>
                <a:spcPts val="2865"/>
              </a:lnSpc>
              <a:spcBef>
                <a:spcPts val="100"/>
              </a:spcBef>
            </a:pPr>
            <a:r>
              <a:rPr sz="2400" spc="-10" dirty="0">
                <a:solidFill>
                  <a:srgbClr val="00AFEF"/>
                </a:solidFill>
                <a:latin typeface="Trebuchet MS"/>
                <a:cs typeface="Trebuchet MS"/>
              </a:rPr>
              <a:t>дисциплина: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 Моделирование</a:t>
            </a:r>
            <a:r>
              <a:rPr sz="2400" spc="-5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информационных</a:t>
            </a:r>
            <a:endParaRPr sz="2400">
              <a:latin typeface="Trebuchet MS"/>
              <a:cs typeface="Trebuchet MS"/>
            </a:endParaRPr>
          </a:p>
          <a:p>
            <a:pPr marL="12700" marR="5080" indent="5499735" algn="r">
              <a:lnSpc>
                <a:spcPts val="2930"/>
              </a:lnSpc>
              <a:spcBef>
                <a:spcPts val="40"/>
              </a:spcBef>
            </a:pPr>
            <a:r>
              <a:rPr sz="2400" spc="-35" dirty="0">
                <a:solidFill>
                  <a:srgbClr val="00AFEF"/>
                </a:solidFill>
                <a:latin typeface="Trebuchet MS"/>
                <a:cs typeface="Trebuchet MS"/>
              </a:rPr>
              <a:t>п</a:t>
            </a:r>
            <a:r>
              <a:rPr sz="2400" spc="10" dirty="0">
                <a:solidFill>
                  <a:srgbClr val="00AFEF"/>
                </a:solidFill>
                <a:latin typeface="Trebuchet MS"/>
                <a:cs typeface="Trebuchet MS"/>
              </a:rPr>
              <a:t>р</a:t>
            </a:r>
            <a:r>
              <a:rPr sz="2400" spc="-15" dirty="0">
                <a:solidFill>
                  <a:srgbClr val="00AFEF"/>
                </a:solidFill>
                <a:latin typeface="Trebuchet MS"/>
                <a:cs typeface="Trebuchet MS"/>
              </a:rPr>
              <a:t>о</a:t>
            </a:r>
            <a:r>
              <a:rPr sz="2400" spc="25" dirty="0">
                <a:solidFill>
                  <a:srgbClr val="00AFEF"/>
                </a:solidFill>
                <a:latin typeface="Trebuchet MS"/>
                <a:cs typeface="Trebuchet MS"/>
              </a:rPr>
              <a:t>ц</a:t>
            </a:r>
            <a:r>
              <a:rPr sz="2400" spc="3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r>
              <a:rPr sz="2400" spc="5" dirty="0">
                <a:solidFill>
                  <a:srgbClr val="00AFEF"/>
                </a:solidFill>
                <a:latin typeface="Trebuchet MS"/>
                <a:cs typeface="Trebuchet MS"/>
              </a:rPr>
              <a:t>сс</a:t>
            </a:r>
            <a:r>
              <a:rPr sz="2400" spc="-15" dirty="0">
                <a:solidFill>
                  <a:srgbClr val="00AFEF"/>
                </a:solidFill>
                <a:latin typeface="Trebuchet MS"/>
                <a:cs typeface="Trebuchet MS"/>
              </a:rPr>
              <a:t>о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в  </a:t>
            </a:r>
            <a:r>
              <a:rPr sz="2400" spc="5" dirty="0">
                <a:solidFill>
                  <a:srgbClr val="00AFEF"/>
                </a:solidFill>
                <a:latin typeface="Trebuchet MS"/>
                <a:cs typeface="Trebuchet MS"/>
              </a:rPr>
              <a:t>тема:</a:t>
            </a:r>
            <a:r>
              <a:rPr sz="2400" spc="-40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Моделирование</a:t>
            </a:r>
            <a:r>
              <a:rPr sz="2400" spc="-9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AFEF"/>
                </a:solidFill>
                <a:latin typeface="Trebuchet MS"/>
                <a:cs typeface="Trebuchet MS"/>
              </a:rPr>
              <a:t>стохастических</a:t>
            </a:r>
            <a:r>
              <a:rPr sz="2400" spc="-5" dirty="0">
                <a:solidFill>
                  <a:srgbClr val="00AFEF"/>
                </a:solidFill>
                <a:latin typeface="Trebuchet MS"/>
                <a:cs typeface="Trebuchet MS"/>
              </a:rPr>
              <a:t> процессов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010" y="4411916"/>
            <a:ext cx="4725670" cy="1141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7400"/>
              </a:lnSpc>
              <a:spcBef>
                <a:spcPts val="95"/>
              </a:spcBef>
            </a:pP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Ст</a:t>
            </a:r>
            <a:r>
              <a:rPr sz="1550" spc="10" dirty="0">
                <a:solidFill>
                  <a:srgbClr val="FFFFFF"/>
                </a:solidFill>
                <a:latin typeface="Trebuchet MS"/>
                <a:cs typeface="Trebuchet MS"/>
              </a:rPr>
              <a:t>у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дент:Сулицкий</a:t>
            </a:r>
            <a:r>
              <a:rPr sz="155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5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Богдан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Романович, 1032201388 </a:t>
            </a:r>
            <a:r>
              <a:rPr sz="155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FFFFFF"/>
                </a:solidFill>
                <a:latin typeface="Trebuchet MS"/>
                <a:cs typeface="Trebuchet MS"/>
              </a:rPr>
              <a:t>Группа:</a:t>
            </a:r>
            <a:r>
              <a:rPr sz="155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550" spc="20" dirty="0">
                <a:solidFill>
                  <a:srgbClr val="FFFFFF"/>
                </a:solidFill>
                <a:latin typeface="Trebuchet MS"/>
                <a:cs typeface="Trebuchet MS"/>
              </a:rPr>
              <a:t>НФИбд-02-20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55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Преподаватель:</a:t>
            </a:r>
            <a:r>
              <a:rPr sz="1550" u="sng" spc="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Королькова</a:t>
            </a:r>
            <a:r>
              <a:rPr sz="1550" u="sng" spc="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Анна</a:t>
            </a:r>
            <a:r>
              <a:rPr sz="1550" u="sng" spc="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550" u="sng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Владиславовна</a:t>
            </a:r>
            <a:endParaRPr sz="1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02" y="634047"/>
            <a:ext cx="20345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 err="1">
                <a:solidFill>
                  <a:srgbClr val="00AFEF"/>
                </a:solidFill>
                <a:latin typeface="Trebuchet MS"/>
                <a:cs typeface="Trebuchet MS"/>
              </a:rPr>
              <a:t>Цель</a:t>
            </a:r>
            <a:r>
              <a:rPr sz="2400" b="1" spc="-155" dirty="0">
                <a:solidFill>
                  <a:srgbClr val="00AFEF"/>
                </a:solidFill>
                <a:latin typeface="Trebuchet MS"/>
                <a:cs typeface="Trebuchet MS"/>
              </a:rPr>
              <a:t> </a:t>
            </a:r>
            <a:r>
              <a:rPr sz="2400" b="1" spc="5" dirty="0" err="1" smtClean="0">
                <a:solidFill>
                  <a:srgbClr val="00AFEF"/>
                </a:solidFill>
                <a:latin typeface="Trebuchet MS"/>
                <a:cs typeface="Trebuchet MS"/>
              </a:rPr>
              <a:t>работы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143000"/>
            <a:ext cx="8430260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20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Приобретение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навыков</a:t>
            </a:r>
            <a:r>
              <a:rPr sz="18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моделирования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стохастических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процессов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18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NS-2,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создание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графиков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GNUplot.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357632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5" dirty="0" err="1">
                <a:latin typeface="Trebuchet MS"/>
                <a:cs typeface="Trebuchet MS"/>
              </a:rPr>
              <a:t>Реализация</a:t>
            </a:r>
            <a:r>
              <a:rPr b="1" spc="114" dirty="0">
                <a:latin typeface="Trebuchet MS"/>
                <a:cs typeface="Trebuchet MS"/>
              </a:rPr>
              <a:t> </a:t>
            </a:r>
            <a:r>
              <a:rPr b="1" spc="5" dirty="0" err="1" smtClean="0">
                <a:latin typeface="Trebuchet MS"/>
                <a:cs typeface="Trebuchet MS"/>
              </a:rPr>
              <a:t>модели</a:t>
            </a:r>
            <a:endParaRPr dirty="0">
              <a:latin typeface="Trebuchet MS"/>
              <a:cs typeface="Trebuchet MS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6167029" y="308383"/>
            <a:ext cx="2749731" cy="5494564"/>
            <a:chOff x="676275" y="1343025"/>
            <a:chExt cx="2749731" cy="54945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1343025"/>
              <a:ext cx="2743200" cy="3962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806" y="5294539"/>
              <a:ext cx="2743200" cy="1543050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2819400"/>
            <a:ext cx="4295775" cy="3333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4018" y="5791200"/>
            <a:ext cx="542283" cy="14492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3215909"/>
            <a:ext cx="1066800" cy="1368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00AFEF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602" y="633730"/>
            <a:ext cx="139446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25" dirty="0">
                <a:latin typeface="Trebuchet MS"/>
                <a:cs typeface="Trebuchet MS"/>
              </a:rPr>
              <a:t>G</a:t>
            </a:r>
            <a:r>
              <a:rPr b="1" spc="35" dirty="0">
                <a:latin typeface="Trebuchet MS"/>
                <a:cs typeface="Trebuchet MS"/>
              </a:rPr>
              <a:t>N</a:t>
            </a:r>
            <a:r>
              <a:rPr b="1" spc="20" dirty="0">
                <a:latin typeface="Trebuchet MS"/>
                <a:cs typeface="Trebuchet MS"/>
              </a:rPr>
              <a:t>U</a:t>
            </a:r>
            <a:r>
              <a:rPr b="1" spc="35" dirty="0">
                <a:latin typeface="Trebuchet MS"/>
                <a:cs typeface="Trebuchet MS"/>
              </a:rPr>
              <a:t>p</a:t>
            </a:r>
            <a:r>
              <a:rPr b="1" spc="5" dirty="0">
                <a:latin typeface="Trebuchet MS"/>
                <a:cs typeface="Trebuchet MS"/>
              </a:rPr>
              <a:t>l</a:t>
            </a:r>
            <a:r>
              <a:rPr b="1" spc="20" dirty="0">
                <a:latin typeface="Trebuchet MS"/>
                <a:cs typeface="Trebuchet MS"/>
              </a:rPr>
              <a:t>o</a:t>
            </a:r>
            <a:r>
              <a:rPr b="1" spc="10" dirty="0">
                <a:latin typeface="Trebuchet MS"/>
                <a:cs typeface="Trebuchet MS"/>
              </a:rPr>
              <a:t>t</a:t>
            </a:r>
            <a:endParaRPr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447800"/>
            <a:ext cx="4810125" cy="27736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3323" y="2552116"/>
            <a:ext cx="2743200" cy="11620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5400" y="4495800"/>
            <a:ext cx="4733925" cy="24765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2020389"/>
            <a:ext cx="3943350" cy="231457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725" y="1771165"/>
            <a:ext cx="3205798" cy="14796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9106" y="3745461"/>
            <a:ext cx="771633" cy="14289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0066" y="4800600"/>
            <a:ext cx="3000791" cy="14289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9050" y="4388140"/>
            <a:ext cx="1833509" cy="1468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609600"/>
            <a:ext cx="2108200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b="1" spc="35" dirty="0">
                <a:solidFill>
                  <a:srgbClr val="00AFEF"/>
                </a:solidFill>
                <a:latin typeface="Trebuchet MS"/>
                <a:cs typeface="Trebuchet MS"/>
              </a:rPr>
              <a:t>З</a:t>
            </a:r>
            <a:r>
              <a:rPr sz="2400" b="1" spc="25" dirty="0">
                <a:solidFill>
                  <a:srgbClr val="00AFEF"/>
                </a:solidFill>
                <a:latin typeface="Trebuchet MS"/>
                <a:cs typeface="Trebuchet MS"/>
              </a:rPr>
              <a:t>а</a:t>
            </a:r>
            <a:r>
              <a:rPr sz="2400" b="1" spc="-5" dirty="0">
                <a:solidFill>
                  <a:srgbClr val="00AFEF"/>
                </a:solidFill>
                <a:latin typeface="Trebuchet MS"/>
                <a:cs typeface="Trebuchet MS"/>
              </a:rPr>
              <a:t>к</a:t>
            </a:r>
            <a:r>
              <a:rPr sz="2400" b="1" dirty="0">
                <a:solidFill>
                  <a:srgbClr val="00AFEF"/>
                </a:solidFill>
                <a:latin typeface="Trebuchet MS"/>
                <a:cs typeface="Trebuchet MS"/>
              </a:rPr>
              <a:t>л</a:t>
            </a:r>
            <a:r>
              <a:rPr sz="2400" b="1" spc="-5" dirty="0">
                <a:solidFill>
                  <a:srgbClr val="00AFEF"/>
                </a:solidFill>
                <a:latin typeface="Trebuchet MS"/>
                <a:cs typeface="Trebuchet MS"/>
              </a:rPr>
              <a:t>ю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ч</a:t>
            </a:r>
            <a:r>
              <a:rPr sz="2400" b="1" spc="-1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н</a:t>
            </a:r>
            <a:r>
              <a:rPr sz="2400" b="1" dirty="0">
                <a:solidFill>
                  <a:srgbClr val="00AFEF"/>
                </a:solidFill>
                <a:latin typeface="Trebuchet MS"/>
                <a:cs typeface="Trebuchet MS"/>
              </a:rPr>
              <a:t>и</a:t>
            </a:r>
            <a:r>
              <a:rPr sz="2400" b="1" spc="15" dirty="0">
                <a:solidFill>
                  <a:srgbClr val="00AFEF"/>
                </a:solidFill>
                <a:latin typeface="Trebuchet MS"/>
                <a:cs typeface="Trebuchet MS"/>
              </a:rPr>
              <a:t>е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1143000"/>
            <a:ext cx="7839075" cy="577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800"/>
              </a:lnSpc>
              <a:spcBef>
                <a:spcPts val="85"/>
              </a:spcBef>
              <a:tabLst>
                <a:tab pos="355600" algn="l"/>
              </a:tabLst>
            </a:pPr>
            <a:r>
              <a:rPr sz="1400" spc="-114" dirty="0">
                <a:solidFill>
                  <a:srgbClr val="00AFEF"/>
                </a:solidFill>
                <a:latin typeface="Lucida Sans Unicode"/>
                <a:cs typeface="Lucida Sans Unicode"/>
              </a:rPr>
              <a:t>▶	</a:t>
            </a:r>
            <a:r>
              <a:rPr sz="1800" spc="-15" dirty="0">
                <a:solidFill>
                  <a:srgbClr val="FFFFFF"/>
                </a:solidFill>
                <a:latin typeface="Trebuchet MS"/>
                <a:cs typeface="Trebuchet MS"/>
              </a:rPr>
              <a:t>Приобрёл</a:t>
            </a:r>
            <a:r>
              <a:rPr sz="18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навыки</a:t>
            </a: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моделирования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стохастических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процессов</a:t>
            </a:r>
            <a:r>
              <a:rPr sz="18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rebuchet MS"/>
                <a:cs typeface="Trebuchet MS"/>
              </a:rPr>
              <a:t>NS-2,</a:t>
            </a:r>
            <a:r>
              <a:rPr sz="18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и </a:t>
            </a:r>
            <a:r>
              <a:rPr sz="1800" spc="-5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созданию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графиков</a:t>
            </a:r>
            <a:r>
              <a:rPr sz="18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в</a:t>
            </a:r>
            <a:r>
              <a:rPr sz="18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rebuchet MS"/>
                <a:cs typeface="Trebuchet MS"/>
              </a:rPr>
              <a:t>GNUplot.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37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Calibri</vt:lpstr>
      <vt:lpstr>Lucida Sans Unicode</vt:lpstr>
      <vt:lpstr>Trebuchet MS</vt:lpstr>
      <vt:lpstr>Office Theme</vt:lpstr>
      <vt:lpstr>Презентация ПО ЛАБОРАТОРНОЙ РАБОТЕ № 3</vt:lpstr>
      <vt:lpstr>Презентация PowerPoint</vt:lpstr>
      <vt:lpstr>Реализация модели</vt:lpstr>
      <vt:lpstr>GNUplot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3</dc:title>
  <cp:lastModifiedBy>Admin</cp:lastModifiedBy>
  <cp:revision>1</cp:revision>
  <dcterms:created xsi:type="dcterms:W3CDTF">2023-06-23T09:46:25Z</dcterms:created>
  <dcterms:modified xsi:type="dcterms:W3CDTF">2023-06-23T10:23:41Z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LastSaved">
    <vt:filetime>2023-06-23T00:00:00Z</vt:filetime>
  </property>
</Properties>
</file>