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6" r:id="rId4"/>
    <p:sldId id="262" r:id="rId5"/>
    <p:sldId id="268" r:id="rId6"/>
    <p:sldId id="269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42242-6B5E-0C10-CC9F-060A005519E7}" v="1" dt="2023-06-23T09:27:57.410"/>
    <p1510:client id="{5DCC71C3-0485-1374-6AB7-11D27F0074E8}" v="354" dt="2023-06-21T21:39:51.321"/>
    <p1510:client id="{778D95AB-B1AE-9416-A928-85A602F9E832}" v="398" dt="2023-06-23T09:27:07.191"/>
    <p1510:client id="{9588B170-833F-2251-8E30-C5C5A831C93C}" v="41" dt="2023-06-22T12:59:08.355"/>
    <p1510:client id="{98784252-E744-A09F-3A5A-2C75D4E17CF2}" v="279" dt="2023-06-22T18:53:55.744"/>
    <p1510:client id="{A247C472-0D71-CB01-8EC1-C7C5CDBEF460}" v="2" dt="2023-06-22T18:56:23.312"/>
    <p1510:client id="{A9618CA3-E213-CBAC-6277-250808DE4BB9}" v="9" dt="2023-06-23T09:32:14.052"/>
    <p1510:client id="{C00E20EC-07B6-0D6B-A675-D42E755CBE25}" v="385" dt="2023-06-22T21:57:35.947"/>
    <p1510:client id="{D92AFA6D-33E0-A704-4A23-8A4D62B5CC2F}" v="703" dt="2023-06-22T16:11:54.369"/>
    <p1510:client id="{DDE8C62A-A90E-A8A7-A4E3-620192A9379B}" v="31" dt="2023-06-22T16:34:52.908"/>
    <p1510:client id="{FF287978-5D5F-9930-AE8F-50DAB0933439}" v="305" dt="2023-06-23T08:17:02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окрас Илья Михайлович" userId="S::1032200534@pfur.ru::4cf050f2-89a9-45ca-9a83-2844a59a82ac" providerId="AD" clId="Web-{1F442242-6B5E-0C10-CC9F-060A005519E7}"/>
    <pc:docChg chg="modSld">
      <pc:chgData name="Покрас Илья Михайлович" userId="S::1032200534@pfur.ru::4cf050f2-89a9-45ca-9a83-2844a59a82ac" providerId="AD" clId="Web-{1F442242-6B5E-0C10-CC9F-060A005519E7}" dt="2023-06-23T09:27:57.410" v="0" actId="20577"/>
      <pc:docMkLst>
        <pc:docMk/>
      </pc:docMkLst>
      <pc:sldChg chg="modSp">
        <pc:chgData name="Покрас Илья Михайлович" userId="S::1032200534@pfur.ru::4cf050f2-89a9-45ca-9a83-2844a59a82ac" providerId="AD" clId="Web-{1F442242-6B5E-0C10-CC9F-060A005519E7}" dt="2023-06-23T09:27:57.410" v="0" actId="20577"/>
        <pc:sldMkLst>
          <pc:docMk/>
          <pc:sldMk cId="266696450" sldId="256"/>
        </pc:sldMkLst>
        <pc:spChg chg="mod">
          <ac:chgData name="Покрас Илья Михайлович" userId="S::1032200534@pfur.ru::4cf050f2-89a9-45ca-9a83-2844a59a82ac" providerId="AD" clId="Web-{1F442242-6B5E-0C10-CC9F-060A005519E7}" dt="2023-06-23T09:27:57.410" v="0" actId="20577"/>
          <ac:spMkLst>
            <pc:docMk/>
            <pc:sldMk cId="266696450" sldId="256"/>
            <ac:spMk id="2" creationId="{00000000-0000-0000-0000-000000000000}"/>
          </ac:spMkLst>
        </pc:spChg>
      </pc:sldChg>
    </pc:docChg>
  </pc:docChgLst>
  <pc:docChgLst>
    <pc:chgData name="Покрас Илья Михайлович" userId="S::1032200534@pfur.ru::4cf050f2-89a9-45ca-9a83-2844a59a82ac" providerId="AD" clId="Web-{9588B170-833F-2251-8E30-C5C5A831C93C}"/>
    <pc:docChg chg="modSld">
      <pc:chgData name="Покрас Илья Михайлович" userId="S::1032200534@pfur.ru::4cf050f2-89a9-45ca-9a83-2844a59a82ac" providerId="AD" clId="Web-{9588B170-833F-2251-8E30-C5C5A831C93C}" dt="2023-06-22T12:59:08.355" v="39" actId="20577"/>
      <pc:docMkLst>
        <pc:docMk/>
      </pc:docMkLst>
      <pc:sldChg chg="modSp">
        <pc:chgData name="Покрас Илья Михайлович" userId="S::1032200534@pfur.ru::4cf050f2-89a9-45ca-9a83-2844a59a82ac" providerId="AD" clId="Web-{9588B170-833F-2251-8E30-C5C5A831C93C}" dt="2023-06-22T12:52:22.685" v="34" actId="14100"/>
        <pc:sldMkLst>
          <pc:docMk/>
          <pc:sldMk cId="266696450" sldId="256"/>
        </pc:sldMkLst>
        <pc:spChg chg="mod">
          <ac:chgData name="Покрас Илья Михайлович" userId="S::1032200534@pfur.ru::4cf050f2-89a9-45ca-9a83-2844a59a82ac" providerId="AD" clId="Web-{9588B170-833F-2251-8E30-C5C5A831C93C}" dt="2023-06-22T12:52:22.685" v="34" actId="14100"/>
          <ac:spMkLst>
            <pc:docMk/>
            <pc:sldMk cId="266696450" sldId="256"/>
            <ac:spMk id="2" creationId="{00000000-0000-0000-0000-000000000000}"/>
          </ac:spMkLst>
        </pc:spChg>
      </pc:sldChg>
      <pc:sldChg chg="modSp">
        <pc:chgData name="Покрас Илья Михайлович" userId="S::1032200534@pfur.ru::4cf050f2-89a9-45ca-9a83-2844a59a82ac" providerId="AD" clId="Web-{9588B170-833F-2251-8E30-C5C5A831C93C}" dt="2023-06-22T12:59:08.355" v="39" actId="20577"/>
        <pc:sldMkLst>
          <pc:docMk/>
          <pc:sldMk cId="3258270562" sldId="257"/>
        </pc:sldMkLst>
        <pc:spChg chg="mod">
          <ac:chgData name="Покрас Илья Михайлович" userId="S::1032200534@pfur.ru::4cf050f2-89a9-45ca-9a83-2844a59a82ac" providerId="AD" clId="Web-{9588B170-833F-2251-8E30-C5C5A831C93C}" dt="2023-06-22T12:59:08.355" v="39" actId="20577"/>
          <ac:spMkLst>
            <pc:docMk/>
            <pc:sldMk cId="3258270562" sldId="257"/>
            <ac:spMk id="3" creationId="{00000000-0000-0000-0000-000000000000}"/>
          </ac:spMkLst>
        </pc:spChg>
      </pc:sldChg>
    </pc:docChg>
  </pc:docChgLst>
  <pc:docChgLst>
    <pc:chgData name="Покрас Илья Михайлович" userId="S::1032200534@pfur.ru::4cf050f2-89a9-45ca-9a83-2844a59a82ac" providerId="AD" clId="Web-{FF287978-5D5F-9930-AE8F-50DAB0933439}"/>
    <pc:docChg chg="modSld">
      <pc:chgData name="Покрас Илья Михайлович" userId="S::1032200534@pfur.ru::4cf050f2-89a9-45ca-9a83-2844a59a82ac" providerId="AD" clId="Web-{FF287978-5D5F-9930-AE8F-50DAB0933439}" dt="2023-06-23T08:17:02.090" v="262" actId="1076"/>
      <pc:docMkLst>
        <pc:docMk/>
      </pc:docMkLst>
      <pc:sldChg chg="modSp">
        <pc:chgData name="Покрас Илья Михайлович" userId="S::1032200534@pfur.ru::4cf050f2-89a9-45ca-9a83-2844a59a82ac" providerId="AD" clId="Web-{FF287978-5D5F-9930-AE8F-50DAB0933439}" dt="2023-06-23T07:36:57.538" v="30" actId="20577"/>
        <pc:sldMkLst>
          <pc:docMk/>
          <pc:sldMk cId="266696450" sldId="256"/>
        </pc:sldMkLst>
        <pc:spChg chg="mod">
          <ac:chgData name="Покрас Илья Михайлович" userId="S::1032200534@pfur.ru::4cf050f2-89a9-45ca-9a83-2844a59a82ac" providerId="AD" clId="Web-{FF287978-5D5F-9930-AE8F-50DAB0933439}" dt="2023-06-23T07:36:57.538" v="30" actId="20577"/>
          <ac:spMkLst>
            <pc:docMk/>
            <pc:sldMk cId="266696450" sldId="256"/>
            <ac:spMk id="2" creationId="{00000000-0000-0000-0000-000000000000}"/>
          </ac:spMkLst>
        </pc:spChg>
      </pc:sldChg>
      <pc:sldChg chg="modSp">
        <pc:chgData name="Покрас Илья Михайлович" userId="S::1032200534@pfur.ru::4cf050f2-89a9-45ca-9a83-2844a59a82ac" providerId="AD" clId="Web-{FF287978-5D5F-9930-AE8F-50DAB0933439}" dt="2023-06-23T07:43:46.139" v="118" actId="20577"/>
        <pc:sldMkLst>
          <pc:docMk/>
          <pc:sldMk cId="3258270562" sldId="257"/>
        </pc:sldMkLst>
        <pc:spChg chg="mod">
          <ac:chgData name="Покрас Илья Михайлович" userId="S::1032200534@pfur.ru::4cf050f2-89a9-45ca-9a83-2844a59a82ac" providerId="AD" clId="Web-{FF287978-5D5F-9930-AE8F-50DAB0933439}" dt="2023-06-23T07:43:46.139" v="118" actId="20577"/>
          <ac:spMkLst>
            <pc:docMk/>
            <pc:sldMk cId="3258270562" sldId="257"/>
            <ac:spMk id="3" creationId="{00000000-0000-0000-0000-000000000000}"/>
          </ac:spMkLst>
        </pc:spChg>
      </pc:sldChg>
      <pc:sldChg chg="addSp delSp modSp">
        <pc:chgData name="Покрас Илья Михайлович" userId="S::1032200534@pfur.ru::4cf050f2-89a9-45ca-9a83-2844a59a82ac" providerId="AD" clId="Web-{FF287978-5D5F-9930-AE8F-50DAB0933439}" dt="2023-06-23T07:53:14.071" v="250" actId="20577"/>
        <pc:sldMkLst>
          <pc:docMk/>
          <pc:sldMk cId="893498246" sldId="262"/>
        </pc:sldMkLst>
        <pc:spChg chg="add mod">
          <ac:chgData name="Покрас Илья Михайлович" userId="S::1032200534@pfur.ru::4cf050f2-89a9-45ca-9a83-2844a59a82ac" providerId="AD" clId="Web-{FF287978-5D5F-9930-AE8F-50DAB0933439}" dt="2023-06-23T07:53:10.399" v="249" actId="20577"/>
          <ac:spMkLst>
            <pc:docMk/>
            <pc:sldMk cId="893498246" sldId="262"/>
            <ac:spMk id="2" creationId="{C38E33A6-2DF6-CF66-0B05-22D076B9608F}"/>
          </ac:spMkLst>
        </pc:spChg>
        <pc:spChg chg="mod">
          <ac:chgData name="Покрас Илья Михайлович" userId="S::1032200534@pfur.ru::4cf050f2-89a9-45ca-9a83-2844a59a82ac" providerId="AD" clId="Web-{FF287978-5D5F-9930-AE8F-50DAB0933439}" dt="2023-06-23T07:53:14.071" v="250" actId="20577"/>
          <ac:spMkLst>
            <pc:docMk/>
            <pc:sldMk cId="893498246" sldId="262"/>
            <ac:spMk id="10" creationId="{BA53C933-BCF6-712E-96F9-059D20611523}"/>
          </ac:spMkLst>
        </pc:spChg>
        <pc:spChg chg="del">
          <ac:chgData name="Покрас Илья Михайлович" userId="S::1032200534@pfur.ru::4cf050f2-89a9-45ca-9a83-2844a59a82ac" providerId="AD" clId="Web-{FF287978-5D5F-9930-AE8F-50DAB0933439}" dt="2023-06-23T07:37:18.664" v="50"/>
          <ac:spMkLst>
            <pc:docMk/>
            <pc:sldMk cId="893498246" sldId="262"/>
            <ac:spMk id="22" creationId="{1A089D0A-A10C-6ADE-3437-DD0A4F1D3036}"/>
          </ac:spMkLst>
        </pc:spChg>
        <pc:spChg chg="del">
          <ac:chgData name="Покрас Илья Михайлович" userId="S::1032200534@pfur.ru::4cf050f2-89a9-45ca-9a83-2844a59a82ac" providerId="AD" clId="Web-{FF287978-5D5F-9930-AE8F-50DAB0933439}" dt="2023-06-23T07:37:20.742" v="51"/>
          <ac:spMkLst>
            <pc:docMk/>
            <pc:sldMk cId="893498246" sldId="262"/>
            <ac:spMk id="24" creationId="{4658B952-F6C6-B80D-4ADF-D3A54FAB77BA}"/>
          </ac:spMkLst>
        </pc:spChg>
        <pc:spChg chg="del">
          <ac:chgData name="Покрас Илья Михайлович" userId="S::1032200534@pfur.ru::4cf050f2-89a9-45ca-9a83-2844a59a82ac" providerId="AD" clId="Web-{FF287978-5D5F-9930-AE8F-50DAB0933439}" dt="2023-06-23T07:37:16.711" v="48"/>
          <ac:spMkLst>
            <pc:docMk/>
            <pc:sldMk cId="893498246" sldId="262"/>
            <ac:spMk id="26" creationId="{B5B13E56-B965-4034-5712-E1820B265548}"/>
          </ac:spMkLst>
        </pc:spChg>
        <pc:picChg chg="del">
          <ac:chgData name="Покрас Илья Михайлович" userId="S::1032200534@pfur.ru::4cf050f2-89a9-45ca-9a83-2844a59a82ac" providerId="AD" clId="Web-{FF287978-5D5F-9930-AE8F-50DAB0933439}" dt="2023-06-23T07:37:13.242" v="44"/>
          <ac:picMkLst>
            <pc:docMk/>
            <pc:sldMk cId="893498246" sldId="262"/>
            <ac:picMk id="16" creationId="{6F4484C1-17A9-C6BC-1351-A010730BF0C4}"/>
          </ac:picMkLst>
        </pc:picChg>
        <pc:picChg chg="del">
          <ac:chgData name="Покрас Илья Михайлович" userId="S::1032200534@pfur.ru::4cf050f2-89a9-45ca-9a83-2844a59a82ac" providerId="AD" clId="Web-{FF287978-5D5F-9930-AE8F-50DAB0933439}" dt="2023-06-23T07:37:14.039" v="45"/>
          <ac:picMkLst>
            <pc:docMk/>
            <pc:sldMk cId="893498246" sldId="262"/>
            <ac:picMk id="17" creationId="{4CB6A960-2E9B-1E87-25DC-D47188BF6298}"/>
          </ac:picMkLst>
        </pc:picChg>
        <pc:picChg chg="del">
          <ac:chgData name="Покрас Илья Михайлович" userId="S::1032200534@pfur.ru::4cf050f2-89a9-45ca-9a83-2844a59a82ac" providerId="AD" clId="Web-{FF287978-5D5F-9930-AE8F-50DAB0933439}" dt="2023-06-23T07:37:14.523" v="46"/>
          <ac:picMkLst>
            <pc:docMk/>
            <pc:sldMk cId="893498246" sldId="262"/>
            <ac:picMk id="18" creationId="{3F29F105-1460-6E8B-0C71-140B3C88FE37}"/>
          </ac:picMkLst>
        </pc:picChg>
        <pc:picChg chg="del">
          <ac:chgData name="Покрас Илья Михайлович" userId="S::1032200534@pfur.ru::4cf050f2-89a9-45ca-9a83-2844a59a82ac" providerId="AD" clId="Web-{FF287978-5D5F-9930-AE8F-50DAB0933439}" dt="2023-06-23T07:37:14.914" v="47"/>
          <ac:picMkLst>
            <pc:docMk/>
            <pc:sldMk cId="893498246" sldId="262"/>
            <ac:picMk id="19" creationId="{8F9688C8-40C0-9DC4-C2F3-DCD3618D34AD}"/>
          </ac:picMkLst>
        </pc:picChg>
        <pc:picChg chg="del">
          <ac:chgData name="Покрас Илья Михайлович" userId="S::1032200534@pfur.ru::4cf050f2-89a9-45ca-9a83-2844a59a82ac" providerId="AD" clId="Web-{FF287978-5D5F-9930-AE8F-50DAB0933439}" dt="2023-06-23T07:37:17.320" v="49"/>
          <ac:picMkLst>
            <pc:docMk/>
            <pc:sldMk cId="893498246" sldId="262"/>
            <ac:picMk id="20" creationId="{BDFEBA33-D6E1-E2D8-08E4-02542C829680}"/>
          </ac:picMkLst>
        </pc:picChg>
      </pc:sldChg>
      <pc:sldChg chg="addSp delSp modSp">
        <pc:chgData name="Покрас Илья Михайлович" userId="S::1032200534@pfur.ru::4cf050f2-89a9-45ca-9a83-2844a59a82ac" providerId="AD" clId="Web-{FF287978-5D5F-9930-AE8F-50DAB0933439}" dt="2023-06-23T07:51:27.616" v="238" actId="20577"/>
        <pc:sldMkLst>
          <pc:docMk/>
          <pc:sldMk cId="2706008588" sldId="266"/>
        </pc:sldMkLst>
        <pc:spChg chg="mod">
          <ac:chgData name="Покрас Илья Михайлович" userId="S::1032200534@pfur.ru::4cf050f2-89a9-45ca-9a83-2844a59a82ac" providerId="AD" clId="Web-{FF287978-5D5F-9930-AE8F-50DAB0933439}" dt="2023-06-23T07:45:52.548" v="124" actId="20577"/>
          <ac:spMkLst>
            <pc:docMk/>
            <pc:sldMk cId="2706008588" sldId="266"/>
            <ac:spMk id="2" creationId="{00000000-0000-0000-0000-000000000000}"/>
          </ac:spMkLst>
        </pc:spChg>
        <pc:spChg chg="add del mod">
          <ac:chgData name="Покрас Илья Михайлович" userId="S::1032200534@pfur.ru::4cf050f2-89a9-45ca-9a83-2844a59a82ac" providerId="AD" clId="Web-{FF287978-5D5F-9930-AE8F-50DAB0933439}" dt="2023-06-23T07:50:28.912" v="221"/>
          <ac:spMkLst>
            <pc:docMk/>
            <pc:sldMk cId="2706008588" sldId="266"/>
            <ac:spMk id="3" creationId="{237AF3EC-14D1-D607-B91F-58CA9AA9F2E2}"/>
          </ac:spMkLst>
        </pc:spChg>
        <pc:spChg chg="add mod">
          <ac:chgData name="Покрас Илья Михайлович" userId="S::1032200534@pfur.ru::4cf050f2-89a9-45ca-9a83-2844a59a82ac" providerId="AD" clId="Web-{FF287978-5D5F-9930-AE8F-50DAB0933439}" dt="2023-06-23T07:51:27.616" v="238" actId="20577"/>
          <ac:spMkLst>
            <pc:docMk/>
            <pc:sldMk cId="2706008588" sldId="266"/>
            <ac:spMk id="5" creationId="{58FAFB30-7A24-E36C-47A3-623D2E3D6DDC}"/>
          </ac:spMkLst>
        </pc:spChg>
        <pc:spChg chg="del">
          <ac:chgData name="Покрас Илья Михайлович" userId="S::1032200534@pfur.ru::4cf050f2-89a9-45ca-9a83-2844a59a82ac" providerId="AD" clId="Web-{FF287978-5D5F-9930-AE8F-50DAB0933439}" dt="2023-06-23T07:36:59.507" v="32"/>
          <ac:spMkLst>
            <pc:docMk/>
            <pc:sldMk cId="2706008588" sldId="266"/>
            <ac:spMk id="15" creationId="{457C4AFF-0165-BF52-588E-CC39CACD911D}"/>
          </ac:spMkLst>
        </pc:spChg>
        <pc:spChg chg="del mod">
          <ac:chgData name="Покрас Илья Михайлович" userId="S::1032200534@pfur.ru::4cf050f2-89a9-45ca-9a83-2844a59a82ac" providerId="AD" clId="Web-{FF287978-5D5F-9930-AE8F-50DAB0933439}" dt="2023-06-23T07:37:04.023" v="38"/>
          <ac:spMkLst>
            <pc:docMk/>
            <pc:sldMk cId="2706008588" sldId="266"/>
            <ac:spMk id="16" creationId="{80431679-3843-BF2B-CC41-D8A4CD17C905}"/>
          </ac:spMkLst>
        </pc:spChg>
        <pc:spChg chg="del mod">
          <ac:chgData name="Покрас Илья Михайлович" userId="S::1032200534@pfur.ru::4cf050f2-89a9-45ca-9a83-2844a59a82ac" providerId="AD" clId="Web-{FF287978-5D5F-9930-AE8F-50DAB0933439}" dt="2023-06-23T07:37:05.179" v="39"/>
          <ac:spMkLst>
            <pc:docMk/>
            <pc:sldMk cId="2706008588" sldId="266"/>
            <ac:spMk id="17" creationId="{F3CFB799-9829-6FF1-2BA7-BD6CE158EA44}"/>
          </ac:spMkLst>
        </pc:spChg>
        <pc:spChg chg="del">
          <ac:chgData name="Покрас Илья Михайлович" userId="S::1032200534@pfur.ru::4cf050f2-89a9-45ca-9a83-2844a59a82ac" providerId="AD" clId="Web-{FF287978-5D5F-9930-AE8F-50DAB0933439}" dt="2023-06-23T07:37:09.445" v="42"/>
          <ac:spMkLst>
            <pc:docMk/>
            <pc:sldMk cId="2706008588" sldId="266"/>
            <ac:spMk id="18" creationId="{9BD744B4-D69E-697B-815C-D583A8039D76}"/>
          </ac:spMkLst>
        </pc:spChg>
        <pc:spChg chg="del">
          <ac:chgData name="Покрас Илья Михайлович" userId="S::1032200534@pfur.ru::4cf050f2-89a9-45ca-9a83-2844a59a82ac" providerId="AD" clId="Web-{FF287978-5D5F-9930-AE8F-50DAB0933439}" dt="2023-06-23T07:37:07.664" v="41"/>
          <ac:spMkLst>
            <pc:docMk/>
            <pc:sldMk cId="2706008588" sldId="266"/>
            <ac:spMk id="19" creationId="{5B141A15-4CC7-E524-D0B8-3E51E6B4FC06}"/>
          </ac:spMkLst>
        </pc:spChg>
        <pc:picChg chg="del">
          <ac:chgData name="Покрас Илья Михайлович" userId="S::1032200534@pfur.ru::4cf050f2-89a9-45ca-9a83-2844a59a82ac" providerId="AD" clId="Web-{FF287978-5D5F-9930-AE8F-50DAB0933439}" dt="2023-06-23T07:36:58.648" v="31"/>
          <ac:picMkLst>
            <pc:docMk/>
            <pc:sldMk cId="2706008588" sldId="266"/>
            <ac:picMk id="9" creationId="{FD2BA868-9AA1-A120-4C66-E937450FFF73}"/>
          </ac:picMkLst>
        </pc:picChg>
        <pc:picChg chg="del">
          <ac:chgData name="Покрас Илья Михайлович" userId="S::1032200534@pfur.ru::4cf050f2-89a9-45ca-9a83-2844a59a82ac" providerId="AD" clId="Web-{FF287978-5D5F-9930-AE8F-50DAB0933439}" dt="2023-06-23T07:36:59.898" v="33"/>
          <ac:picMkLst>
            <pc:docMk/>
            <pc:sldMk cId="2706008588" sldId="266"/>
            <ac:picMk id="10" creationId="{6A7AC067-0579-0054-B242-BD26DD36037D}"/>
          </ac:picMkLst>
        </pc:picChg>
        <pc:picChg chg="del">
          <ac:chgData name="Покрас Илья Михайлович" userId="S::1032200534@pfur.ru::4cf050f2-89a9-45ca-9a83-2844a59a82ac" providerId="AD" clId="Web-{FF287978-5D5F-9930-AE8F-50DAB0933439}" dt="2023-06-23T07:37:10.398" v="43"/>
          <ac:picMkLst>
            <pc:docMk/>
            <pc:sldMk cId="2706008588" sldId="266"/>
            <ac:picMk id="11" creationId="{567D3639-1AF3-2449-51E9-921C1976A6EA}"/>
          </ac:picMkLst>
        </pc:picChg>
        <pc:picChg chg="del">
          <ac:chgData name="Покрас Илья Михайлович" userId="S::1032200534@pfur.ru::4cf050f2-89a9-45ca-9a83-2844a59a82ac" providerId="AD" clId="Web-{FF287978-5D5F-9930-AE8F-50DAB0933439}" dt="2023-06-23T07:37:01.726" v="36"/>
          <ac:picMkLst>
            <pc:docMk/>
            <pc:sldMk cId="2706008588" sldId="266"/>
            <ac:picMk id="12" creationId="{29AC1241-63D5-EEFB-0991-1E4226A2B2C8}"/>
          </ac:picMkLst>
        </pc:picChg>
        <pc:picChg chg="del">
          <ac:chgData name="Покрас Илья Михайлович" userId="S::1032200534@pfur.ru::4cf050f2-89a9-45ca-9a83-2844a59a82ac" providerId="AD" clId="Web-{FF287978-5D5F-9930-AE8F-50DAB0933439}" dt="2023-06-23T07:37:00.413" v="34"/>
          <ac:picMkLst>
            <pc:docMk/>
            <pc:sldMk cId="2706008588" sldId="266"/>
            <ac:picMk id="13" creationId="{9FD7489F-AB52-959D-4C21-026E2C83E1AE}"/>
          </ac:picMkLst>
        </pc:picChg>
        <pc:picChg chg="del">
          <ac:chgData name="Покрас Илья Михайлович" userId="S::1032200534@pfur.ru::4cf050f2-89a9-45ca-9a83-2844a59a82ac" providerId="AD" clId="Web-{FF287978-5D5F-9930-AE8F-50DAB0933439}" dt="2023-06-23T07:37:06.039" v="40"/>
          <ac:picMkLst>
            <pc:docMk/>
            <pc:sldMk cId="2706008588" sldId="266"/>
            <ac:picMk id="14" creationId="{DC166CB9-2105-A494-C2F0-13F54468F212}"/>
          </ac:picMkLst>
        </pc:picChg>
      </pc:sldChg>
      <pc:sldChg chg="addSp delSp modSp">
        <pc:chgData name="Покрас Илья Михайлович" userId="S::1032200534@pfur.ru::4cf050f2-89a9-45ca-9a83-2844a59a82ac" providerId="AD" clId="Web-{FF287978-5D5F-9930-AE8F-50DAB0933439}" dt="2023-06-23T08:17:02.090" v="262" actId="1076"/>
        <pc:sldMkLst>
          <pc:docMk/>
          <pc:sldMk cId="1767314342" sldId="268"/>
        </pc:sldMkLst>
        <pc:spChg chg="mod">
          <ac:chgData name="Покрас Илья Михайлович" userId="S::1032200534@pfur.ru::4cf050f2-89a9-45ca-9a83-2844a59a82ac" providerId="AD" clId="Web-{FF287978-5D5F-9930-AE8F-50DAB0933439}" dt="2023-06-23T07:53:56.743" v="254" actId="20577"/>
          <ac:spMkLst>
            <pc:docMk/>
            <pc:sldMk cId="1767314342" sldId="268"/>
            <ac:spMk id="5" creationId="{C4B766D8-1639-9786-CF6F-6685FED7CA01}"/>
          </ac:spMkLst>
        </pc:spChg>
        <pc:spChg chg="del">
          <ac:chgData name="Покрас Илья Михайлович" userId="S::1032200534@pfur.ru::4cf050f2-89a9-45ca-9a83-2844a59a82ac" providerId="AD" clId="Web-{FF287978-5D5F-9930-AE8F-50DAB0933439}" dt="2023-06-23T07:37:24.648" v="55"/>
          <ac:spMkLst>
            <pc:docMk/>
            <pc:sldMk cId="1767314342" sldId="268"/>
            <ac:spMk id="9" creationId="{3AB8751F-356A-3612-8EB6-539C3761B3B0}"/>
          </ac:spMkLst>
        </pc:spChg>
        <pc:spChg chg="del">
          <ac:chgData name="Покрас Илья Михайлович" userId="S::1032200534@pfur.ru::4cf050f2-89a9-45ca-9a83-2844a59a82ac" providerId="AD" clId="Web-{FF287978-5D5F-9930-AE8F-50DAB0933439}" dt="2023-06-23T07:37:26.336" v="56"/>
          <ac:spMkLst>
            <pc:docMk/>
            <pc:sldMk cId="1767314342" sldId="268"/>
            <ac:spMk id="10" creationId="{1C542A58-BB50-1DC2-07E2-43E12B8B0E9C}"/>
          </ac:spMkLst>
        </pc:spChg>
        <pc:picChg chg="add mod">
          <ac:chgData name="Покрас Илья Михайлович" userId="S::1032200534@pfur.ru::4cf050f2-89a9-45ca-9a83-2844a59a82ac" providerId="AD" clId="Web-{FF287978-5D5F-9930-AE8F-50DAB0933439}" dt="2023-06-23T08:17:02.075" v="260" actId="1076"/>
          <ac:picMkLst>
            <pc:docMk/>
            <pc:sldMk cId="1767314342" sldId="268"/>
            <ac:picMk id="2" creationId="{7178AD42-D7E7-CE62-E3D3-764E8C635CA6}"/>
          </ac:picMkLst>
        </pc:picChg>
        <pc:picChg chg="add mod">
          <ac:chgData name="Покрас Илья Михайлович" userId="S::1032200534@pfur.ru::4cf050f2-89a9-45ca-9a83-2844a59a82ac" providerId="AD" clId="Web-{FF287978-5D5F-9930-AE8F-50DAB0933439}" dt="2023-06-23T08:17:02.090" v="261" actId="1076"/>
          <ac:picMkLst>
            <pc:docMk/>
            <pc:sldMk cId="1767314342" sldId="268"/>
            <ac:picMk id="3" creationId="{A7E2DBFE-A62A-28D6-86DA-CBDB15104EE9}"/>
          </ac:picMkLst>
        </pc:picChg>
        <pc:picChg chg="add mod">
          <ac:chgData name="Покрас Илья Михайлович" userId="S::1032200534@pfur.ru::4cf050f2-89a9-45ca-9a83-2844a59a82ac" providerId="AD" clId="Web-{FF287978-5D5F-9930-AE8F-50DAB0933439}" dt="2023-06-23T08:17:02.075" v="259" actId="1076"/>
          <ac:picMkLst>
            <pc:docMk/>
            <pc:sldMk cId="1767314342" sldId="268"/>
            <ac:picMk id="4" creationId="{763F98FA-2E49-BBB8-6AD2-95584844D3B6}"/>
          </ac:picMkLst>
        </pc:picChg>
        <pc:picChg chg="del mod">
          <ac:chgData name="Покрас Илья Михайлович" userId="S::1032200534@pfur.ru::4cf050f2-89a9-45ca-9a83-2844a59a82ac" providerId="AD" clId="Web-{FF287978-5D5F-9930-AE8F-50DAB0933439}" dt="2023-06-23T07:37:22.320" v="53"/>
          <ac:picMkLst>
            <pc:docMk/>
            <pc:sldMk cId="1767314342" sldId="268"/>
            <ac:picMk id="6" creationId="{43B49D02-2B85-8C55-04F1-23F79CBE42FD}"/>
          </ac:picMkLst>
        </pc:picChg>
        <pc:picChg chg="add mod">
          <ac:chgData name="Покрас Илья Михайлович" userId="S::1032200534@pfur.ru::4cf050f2-89a9-45ca-9a83-2844a59a82ac" providerId="AD" clId="Web-{FF287978-5D5F-9930-AE8F-50DAB0933439}" dt="2023-06-23T08:17:02.090" v="262" actId="1076"/>
          <ac:picMkLst>
            <pc:docMk/>
            <pc:sldMk cId="1767314342" sldId="268"/>
            <ac:picMk id="6" creationId="{E42B822D-443B-2E1B-94F5-C20C0AF31775}"/>
          </ac:picMkLst>
        </pc:picChg>
        <pc:picChg chg="del">
          <ac:chgData name="Покрас Илья Михайлович" userId="S::1032200534@pfur.ru::4cf050f2-89a9-45ca-9a83-2844a59a82ac" providerId="AD" clId="Web-{FF287978-5D5F-9930-AE8F-50DAB0933439}" dt="2023-06-23T07:37:22.820" v="54"/>
          <ac:picMkLst>
            <pc:docMk/>
            <pc:sldMk cId="1767314342" sldId="268"/>
            <ac:picMk id="7" creationId="{62C64024-59FA-1DBF-5227-E7DDBBD9AA4E}"/>
          </ac:picMkLst>
        </pc:picChg>
      </pc:sldChg>
      <pc:sldChg chg="delSp">
        <pc:chgData name="Покрас Илья Михайлович" userId="S::1032200534@pfur.ru::4cf050f2-89a9-45ca-9a83-2844a59a82ac" providerId="AD" clId="Web-{FF287978-5D5F-9930-AE8F-50DAB0933439}" dt="2023-06-23T07:37:59.305" v="60"/>
        <pc:sldMkLst>
          <pc:docMk/>
          <pc:sldMk cId="3755891077" sldId="269"/>
        </pc:sldMkLst>
        <pc:spChg chg="del">
          <ac:chgData name="Покрас Илья Михайлович" userId="S::1032200534@pfur.ru::4cf050f2-89a9-45ca-9a83-2844a59a82ac" providerId="AD" clId="Web-{FF287978-5D5F-9930-AE8F-50DAB0933439}" dt="2023-06-23T07:37:59.305" v="60"/>
          <ac:spMkLst>
            <pc:docMk/>
            <pc:sldMk cId="3755891077" sldId="269"/>
            <ac:spMk id="9" creationId="{37BC6A3A-2D95-8B20-FB8A-3BD9CC3A6F19}"/>
          </ac:spMkLst>
        </pc:spChg>
        <pc:spChg chg="del">
          <ac:chgData name="Покрас Илья Михайлович" userId="S::1032200534@pfur.ru::4cf050f2-89a9-45ca-9a83-2844a59a82ac" providerId="AD" clId="Web-{FF287978-5D5F-9930-AE8F-50DAB0933439}" dt="2023-06-23T07:37:57.883" v="59"/>
          <ac:spMkLst>
            <pc:docMk/>
            <pc:sldMk cId="3755891077" sldId="269"/>
            <ac:spMk id="11" creationId="{AB6ED9B0-3D37-F4B3-5130-D35B1A9B17DA}"/>
          </ac:spMkLst>
        </pc:spChg>
        <pc:picChg chg="del">
          <ac:chgData name="Покрас Илья Михайлович" userId="S::1032200534@pfur.ru::4cf050f2-89a9-45ca-9a83-2844a59a82ac" providerId="AD" clId="Web-{FF287978-5D5F-9930-AE8F-50DAB0933439}" dt="2023-06-23T07:37:56.024" v="57"/>
          <ac:picMkLst>
            <pc:docMk/>
            <pc:sldMk cId="3755891077" sldId="269"/>
            <ac:picMk id="6" creationId="{97DE460B-EA15-3378-730D-29BDDF41E26D}"/>
          </ac:picMkLst>
        </pc:picChg>
        <pc:picChg chg="del">
          <ac:chgData name="Покрас Илья Михайлович" userId="S::1032200534@pfur.ru::4cf050f2-89a9-45ca-9a83-2844a59a82ac" providerId="AD" clId="Web-{FF287978-5D5F-9930-AE8F-50DAB0933439}" dt="2023-06-23T07:37:56.555" v="58"/>
          <ac:picMkLst>
            <pc:docMk/>
            <pc:sldMk cId="3755891077" sldId="269"/>
            <ac:picMk id="7" creationId="{9A79569C-0491-D312-132C-3EED489CF9CC}"/>
          </ac:picMkLst>
        </pc:picChg>
      </pc:sldChg>
      <pc:sldChg chg="delSp">
        <pc:chgData name="Покрас Илья Михайлович" userId="S::1032200534@pfur.ru::4cf050f2-89a9-45ca-9a83-2844a59a82ac" providerId="AD" clId="Web-{FF287978-5D5F-9930-AE8F-50DAB0933439}" dt="2023-06-23T07:38:04.711" v="64"/>
        <pc:sldMkLst>
          <pc:docMk/>
          <pc:sldMk cId="490616500" sldId="270"/>
        </pc:sldMkLst>
        <pc:spChg chg="del">
          <ac:chgData name="Покрас Илья Михайлович" userId="S::1032200534@pfur.ru::4cf050f2-89a9-45ca-9a83-2844a59a82ac" providerId="AD" clId="Web-{FF287978-5D5F-9930-AE8F-50DAB0933439}" dt="2023-06-23T07:38:04.711" v="64"/>
          <ac:spMkLst>
            <pc:docMk/>
            <pc:sldMk cId="490616500" sldId="270"/>
            <ac:spMk id="8" creationId="{0521EBA1-BC2F-E38A-49E9-1C56B3A094A2}"/>
          </ac:spMkLst>
        </pc:spChg>
        <pc:spChg chg="del">
          <ac:chgData name="Покрас Илья Михайлович" userId="S::1032200534@pfur.ru::4cf050f2-89a9-45ca-9a83-2844a59a82ac" providerId="AD" clId="Web-{FF287978-5D5F-9930-AE8F-50DAB0933439}" dt="2023-06-23T07:38:03.352" v="63"/>
          <ac:spMkLst>
            <pc:docMk/>
            <pc:sldMk cId="490616500" sldId="270"/>
            <ac:spMk id="9" creationId="{1ECC4300-4B44-A694-4DDB-EA26714D337F}"/>
          </ac:spMkLst>
        </pc:spChg>
        <pc:picChg chg="del">
          <ac:chgData name="Покрас Илья Михайлович" userId="S::1032200534@pfur.ru::4cf050f2-89a9-45ca-9a83-2844a59a82ac" providerId="AD" clId="Web-{FF287978-5D5F-9930-AE8F-50DAB0933439}" dt="2023-06-23T07:38:01.008" v="61"/>
          <ac:picMkLst>
            <pc:docMk/>
            <pc:sldMk cId="490616500" sldId="270"/>
            <ac:picMk id="6" creationId="{43135E78-17FB-4FDF-C1C9-63FE39A23A4C}"/>
          </ac:picMkLst>
        </pc:picChg>
        <pc:picChg chg="del">
          <ac:chgData name="Покрас Илья Михайлович" userId="S::1032200534@pfur.ru::4cf050f2-89a9-45ca-9a83-2844a59a82ac" providerId="AD" clId="Web-{FF287978-5D5F-9930-AE8F-50DAB0933439}" dt="2023-06-23T07:38:01.540" v="62"/>
          <ac:picMkLst>
            <pc:docMk/>
            <pc:sldMk cId="490616500" sldId="270"/>
            <ac:picMk id="7" creationId="{8AE65639-CB60-98FD-50BC-60C39F5CC1E5}"/>
          </ac:picMkLst>
        </pc:picChg>
      </pc:sldChg>
    </pc:docChg>
  </pc:docChgLst>
  <pc:docChgLst>
    <pc:chgData name="Покрас Илья Михайлович" userId="S::1032200534@pfur.ru::4cf050f2-89a9-45ca-9a83-2844a59a82ac" providerId="AD" clId="Web-{778D95AB-B1AE-9416-A928-85A602F9E832}"/>
    <pc:docChg chg="delSld modSld">
      <pc:chgData name="Покрас Илья Михайлович" userId="S::1032200534@pfur.ru::4cf050f2-89a9-45ca-9a83-2844a59a82ac" providerId="AD" clId="Web-{778D95AB-B1AE-9416-A928-85A602F9E832}" dt="2023-06-23T09:27:07.191" v="242" actId="20577"/>
      <pc:docMkLst>
        <pc:docMk/>
      </pc:docMkLst>
      <pc:sldChg chg="modSp">
        <pc:chgData name="Покрас Илья Михайлович" userId="S::1032200534@pfur.ru::4cf050f2-89a9-45ca-9a83-2844a59a82ac" providerId="AD" clId="Web-{778D95AB-B1AE-9416-A928-85A602F9E832}" dt="2023-06-23T09:27:07.191" v="242" actId="20577"/>
        <pc:sldMkLst>
          <pc:docMk/>
          <pc:sldMk cId="1774548371" sldId="267"/>
        </pc:sldMkLst>
        <pc:spChg chg="mod">
          <ac:chgData name="Покрас Илья Михайлович" userId="S::1032200534@pfur.ru::4cf050f2-89a9-45ca-9a83-2844a59a82ac" providerId="AD" clId="Web-{778D95AB-B1AE-9416-A928-85A602F9E832}" dt="2023-06-23T09:27:07.191" v="242" actId="20577"/>
          <ac:spMkLst>
            <pc:docMk/>
            <pc:sldMk cId="1774548371" sldId="267"/>
            <ac:spMk id="3" creationId="{00000000-0000-0000-0000-000000000000}"/>
          </ac:spMkLst>
        </pc:spChg>
      </pc:sldChg>
      <pc:sldChg chg="addSp delSp modSp">
        <pc:chgData name="Покрас Илья Михайлович" userId="S::1032200534@pfur.ru::4cf050f2-89a9-45ca-9a83-2844a59a82ac" providerId="AD" clId="Web-{778D95AB-B1AE-9416-A928-85A602F9E832}" dt="2023-06-23T09:26:32.565" v="236" actId="20577"/>
        <pc:sldMkLst>
          <pc:docMk/>
          <pc:sldMk cId="1767314342" sldId="268"/>
        </pc:sldMkLst>
        <pc:spChg chg="add mod">
          <ac:chgData name="Покрас Илья Михайлович" userId="S::1032200534@pfur.ru::4cf050f2-89a9-45ca-9a83-2844a59a82ac" providerId="AD" clId="Web-{778D95AB-B1AE-9416-A928-85A602F9E832}" dt="2023-06-23T09:20:01.520" v="159" actId="20577"/>
          <ac:spMkLst>
            <pc:docMk/>
            <pc:sldMk cId="1767314342" sldId="268"/>
            <ac:spMk id="7" creationId="{9B7F4C20-1511-715B-32F4-0716C37F85DB}"/>
          </ac:spMkLst>
        </pc:spChg>
        <pc:spChg chg="add mod">
          <ac:chgData name="Покрас Илья Михайлович" userId="S::1032200534@pfur.ru::4cf050f2-89a9-45ca-9a83-2844a59a82ac" providerId="AD" clId="Web-{778D95AB-B1AE-9416-A928-85A602F9E832}" dt="2023-06-23T08:22:15.758" v="62" actId="1076"/>
          <ac:spMkLst>
            <pc:docMk/>
            <pc:sldMk cId="1767314342" sldId="268"/>
            <ac:spMk id="13" creationId="{41363CC2-F4D6-C782-D73B-5B5C84CDA636}"/>
          </ac:spMkLst>
        </pc:spChg>
        <pc:spChg chg="add mod">
          <ac:chgData name="Покрас Илья Михайлович" userId="S::1032200534@pfur.ru::4cf050f2-89a9-45ca-9a83-2844a59a82ac" providerId="AD" clId="Web-{778D95AB-B1AE-9416-A928-85A602F9E832}" dt="2023-06-23T09:12:31.115" v="77" actId="20577"/>
          <ac:spMkLst>
            <pc:docMk/>
            <pc:sldMk cId="1767314342" sldId="268"/>
            <ac:spMk id="14" creationId="{00342785-CA16-2688-77EE-FACA87E726C6}"/>
          </ac:spMkLst>
        </pc:spChg>
        <pc:spChg chg="add mod">
          <ac:chgData name="Покрас Илья Михайлович" userId="S::1032200534@pfur.ru::4cf050f2-89a9-45ca-9a83-2844a59a82ac" providerId="AD" clId="Web-{778D95AB-B1AE-9416-A928-85A602F9E832}" dt="2023-06-23T09:14:31.525" v="98" actId="20577"/>
          <ac:spMkLst>
            <pc:docMk/>
            <pc:sldMk cId="1767314342" sldId="268"/>
            <ac:spMk id="15" creationId="{CBD79352-7F91-DB91-15DC-83351861C7E7}"/>
          </ac:spMkLst>
        </pc:spChg>
        <pc:spChg chg="add mod">
          <ac:chgData name="Покрас Илья Михайлович" userId="S::1032200534@pfur.ru::4cf050f2-89a9-45ca-9a83-2844a59a82ac" providerId="AD" clId="Web-{778D95AB-B1AE-9416-A928-85A602F9E832}" dt="2023-06-23T09:15:06.026" v="110" actId="20577"/>
          <ac:spMkLst>
            <pc:docMk/>
            <pc:sldMk cId="1767314342" sldId="268"/>
            <ac:spMk id="16" creationId="{FCAE6A4B-7228-A0CF-236B-F5183FB47B2E}"/>
          </ac:spMkLst>
        </pc:spChg>
        <pc:spChg chg="add mod">
          <ac:chgData name="Покрас Илья Михайлович" userId="S::1032200534@pfur.ru::4cf050f2-89a9-45ca-9a83-2844a59a82ac" providerId="AD" clId="Web-{778D95AB-B1AE-9416-A928-85A602F9E832}" dt="2023-06-23T09:26:32.565" v="236" actId="20577"/>
          <ac:spMkLst>
            <pc:docMk/>
            <pc:sldMk cId="1767314342" sldId="268"/>
            <ac:spMk id="17" creationId="{3CD6757F-9598-BB28-92A4-931B700B3EEF}"/>
          </ac:spMkLst>
        </pc:spChg>
        <pc:spChg chg="add del">
          <ac:chgData name="Покрас Илья Михайлович" userId="S::1032200534@pfur.ru::4cf050f2-89a9-45ca-9a83-2844a59a82ac" providerId="AD" clId="Web-{778D95AB-B1AE-9416-A928-85A602F9E832}" dt="2023-06-23T09:24:44.436" v="208"/>
          <ac:spMkLst>
            <pc:docMk/>
            <pc:sldMk cId="1767314342" sldId="268"/>
            <ac:spMk id="18" creationId="{7C5F8169-3EA0-A83E-5212-E31DCFDD20AC}"/>
          </ac:spMkLst>
        </pc:spChg>
        <pc:picChg chg="mod">
          <ac:chgData name="Покрас Илья Михайлович" userId="S::1032200534@pfur.ru::4cf050f2-89a9-45ca-9a83-2844a59a82ac" providerId="AD" clId="Web-{778D95AB-B1AE-9416-A928-85A602F9E832}" dt="2023-06-23T08:18:27.376" v="8" actId="1076"/>
          <ac:picMkLst>
            <pc:docMk/>
            <pc:sldMk cId="1767314342" sldId="268"/>
            <ac:picMk id="2" creationId="{7178AD42-D7E7-CE62-E3D3-764E8C635CA6}"/>
          </ac:picMkLst>
        </pc:picChg>
        <pc:picChg chg="mod">
          <ac:chgData name="Покрас Илья Михайлович" userId="S::1032200534@pfur.ru::4cf050f2-89a9-45ca-9a83-2844a59a82ac" providerId="AD" clId="Web-{778D95AB-B1AE-9416-A928-85A602F9E832}" dt="2023-06-23T08:18:03.376" v="6" actId="1076"/>
          <ac:picMkLst>
            <pc:docMk/>
            <pc:sldMk cId="1767314342" sldId="268"/>
            <ac:picMk id="3" creationId="{A7E2DBFE-A62A-28D6-86DA-CBDB15104EE9}"/>
          </ac:picMkLst>
        </pc:picChg>
        <pc:picChg chg="mod">
          <ac:chgData name="Покрас Илья Михайлович" userId="S::1032200534@pfur.ru::4cf050f2-89a9-45ca-9a83-2844a59a82ac" providerId="AD" clId="Web-{778D95AB-B1AE-9416-A928-85A602F9E832}" dt="2023-06-23T08:18:33.923" v="9" actId="1076"/>
          <ac:picMkLst>
            <pc:docMk/>
            <pc:sldMk cId="1767314342" sldId="268"/>
            <ac:picMk id="4" creationId="{763F98FA-2E49-BBB8-6AD2-95584844D3B6}"/>
          </ac:picMkLst>
        </pc:picChg>
        <pc:picChg chg="mod">
          <ac:chgData name="Покрас Илья Михайлович" userId="S::1032200534@pfur.ru::4cf050f2-89a9-45ca-9a83-2844a59a82ac" providerId="AD" clId="Web-{778D95AB-B1AE-9416-A928-85A602F9E832}" dt="2023-06-23T08:17:56.610" v="5" actId="1076"/>
          <ac:picMkLst>
            <pc:docMk/>
            <pc:sldMk cId="1767314342" sldId="268"/>
            <ac:picMk id="6" creationId="{E42B822D-443B-2E1B-94F5-C20C0AF31775}"/>
          </ac:picMkLst>
        </pc:picChg>
        <pc:picChg chg="add mod">
          <ac:chgData name="Покрас Илья Михайлович" userId="S::1032200534@pfur.ru::4cf050f2-89a9-45ca-9a83-2844a59a82ac" providerId="AD" clId="Web-{778D95AB-B1AE-9416-A928-85A602F9E832}" dt="2023-06-23T08:19:33.550" v="20" actId="1076"/>
          <ac:picMkLst>
            <pc:docMk/>
            <pc:sldMk cId="1767314342" sldId="268"/>
            <ac:picMk id="8" creationId="{8373918A-1CF0-8570-3587-1F7CDD79FA53}"/>
          </ac:picMkLst>
        </pc:picChg>
        <pc:picChg chg="add mod">
          <ac:chgData name="Покрас Илья Михайлович" userId="S::1032200534@pfur.ru::4cf050f2-89a9-45ca-9a83-2844a59a82ac" providerId="AD" clId="Web-{778D95AB-B1AE-9416-A928-85A602F9E832}" dt="2023-06-23T08:20:50.209" v="30" actId="1076"/>
          <ac:picMkLst>
            <pc:docMk/>
            <pc:sldMk cId="1767314342" sldId="268"/>
            <ac:picMk id="9" creationId="{A96C18ED-1684-B0AC-15C2-DF880B5C9D0E}"/>
          </ac:picMkLst>
        </pc:picChg>
        <pc:picChg chg="add mod">
          <ac:chgData name="Покрас Илья Михайлович" userId="S::1032200534@pfur.ru::4cf050f2-89a9-45ca-9a83-2844a59a82ac" providerId="AD" clId="Web-{778D95AB-B1AE-9416-A928-85A602F9E832}" dt="2023-06-23T08:20:30.708" v="29" actId="1076"/>
          <ac:picMkLst>
            <pc:docMk/>
            <pc:sldMk cId="1767314342" sldId="268"/>
            <ac:picMk id="10" creationId="{0B5A20DD-6279-4901-5621-7AB06226F6C8}"/>
          </ac:picMkLst>
        </pc:picChg>
        <pc:picChg chg="add mod">
          <ac:chgData name="Покрас Илья Михайлович" userId="S::1032200534@pfur.ru::4cf050f2-89a9-45ca-9a83-2844a59a82ac" providerId="AD" clId="Web-{778D95AB-B1AE-9416-A928-85A602F9E832}" dt="2023-06-23T08:21:00.225" v="34" actId="1076"/>
          <ac:picMkLst>
            <pc:docMk/>
            <pc:sldMk cId="1767314342" sldId="268"/>
            <ac:picMk id="11" creationId="{B3B9457F-C22B-1FB6-BE02-19565AA6AEE1}"/>
          </ac:picMkLst>
        </pc:picChg>
        <pc:picChg chg="add mod">
          <ac:chgData name="Покрас Илья Михайлович" userId="S::1032200534@pfur.ru::4cf050f2-89a9-45ca-9a83-2844a59a82ac" providerId="AD" clId="Web-{778D95AB-B1AE-9416-A928-85A602F9E832}" dt="2023-06-23T08:21:12.147" v="36" actId="1076"/>
          <ac:picMkLst>
            <pc:docMk/>
            <pc:sldMk cId="1767314342" sldId="268"/>
            <ac:picMk id="12" creationId="{DEF5ADB1-8960-3E81-D311-2875EED7D825}"/>
          </ac:picMkLst>
        </pc:picChg>
      </pc:sldChg>
      <pc:sldChg chg="addSp modSp">
        <pc:chgData name="Покрас Илья Михайлович" userId="S::1032200534@pfur.ru::4cf050f2-89a9-45ca-9a83-2844a59a82ac" providerId="AD" clId="Web-{778D95AB-B1AE-9416-A928-85A602F9E832}" dt="2023-06-23T09:26:40.409" v="238" actId="1076"/>
        <pc:sldMkLst>
          <pc:docMk/>
          <pc:sldMk cId="3755891077" sldId="269"/>
        </pc:sldMkLst>
        <pc:spChg chg="mod">
          <ac:chgData name="Покрас Илья Михайлович" userId="S::1032200534@pfur.ru::4cf050f2-89a9-45ca-9a83-2844a59a82ac" providerId="AD" clId="Web-{778D95AB-B1AE-9416-A928-85A602F9E832}" dt="2023-06-23T09:19:33.676" v="140" actId="20577"/>
          <ac:spMkLst>
            <pc:docMk/>
            <pc:sldMk cId="3755891077" sldId="269"/>
            <ac:spMk id="5" creationId="{C2B54C72-B123-D56B-56B5-20F570BB0E7E}"/>
          </ac:spMkLst>
        </pc:spChg>
        <pc:spChg chg="add mod">
          <ac:chgData name="Покрас Илья Михайлович" userId="S::1032200534@pfur.ru::4cf050f2-89a9-45ca-9a83-2844a59a82ac" providerId="AD" clId="Web-{778D95AB-B1AE-9416-A928-85A602F9E832}" dt="2023-06-23T09:19:53.379" v="157" actId="20577"/>
          <ac:spMkLst>
            <pc:docMk/>
            <pc:sldMk cId="3755891077" sldId="269"/>
            <ac:spMk id="6" creationId="{E76D18AD-F8F0-223B-FA18-5723803DDD66}"/>
          </ac:spMkLst>
        </pc:spChg>
        <pc:spChg chg="add mod">
          <ac:chgData name="Покрас Илья Михайлович" userId="S::1032200534@pfur.ru::4cf050f2-89a9-45ca-9a83-2844a59a82ac" providerId="AD" clId="Web-{778D95AB-B1AE-9416-A928-85A602F9E832}" dt="2023-06-23T09:23:37.293" v="195" actId="1076"/>
          <ac:spMkLst>
            <pc:docMk/>
            <pc:sldMk cId="3755891077" sldId="269"/>
            <ac:spMk id="7" creationId="{00A5223B-3438-995D-04D5-97B9E393F942}"/>
          </ac:spMkLst>
        </pc:spChg>
        <pc:spChg chg="add mod">
          <ac:chgData name="Покрас Илья Михайлович" userId="S::1032200534@pfur.ru::4cf050f2-89a9-45ca-9a83-2844a59a82ac" providerId="AD" clId="Web-{778D95AB-B1AE-9416-A928-85A602F9E832}" dt="2023-06-23T09:24:01.091" v="204" actId="1076"/>
          <ac:spMkLst>
            <pc:docMk/>
            <pc:sldMk cId="3755891077" sldId="269"/>
            <ac:spMk id="8" creationId="{9A7A0F7B-AE7E-DF9F-CAED-BA55259624BE}"/>
          </ac:spMkLst>
        </pc:spChg>
        <pc:spChg chg="add mod">
          <ac:chgData name="Покрас Илья Михайлович" userId="S::1032200534@pfur.ru::4cf050f2-89a9-45ca-9a83-2844a59a82ac" providerId="AD" clId="Web-{778D95AB-B1AE-9416-A928-85A602F9E832}" dt="2023-06-23T09:24:54.374" v="210" actId="1076"/>
          <ac:spMkLst>
            <pc:docMk/>
            <pc:sldMk cId="3755891077" sldId="269"/>
            <ac:spMk id="11" creationId="{3E9E98AF-B27B-6354-C77D-8A86975D26D4}"/>
          </ac:spMkLst>
        </pc:spChg>
        <pc:spChg chg="add mod">
          <ac:chgData name="Покрас Илья Михайлович" userId="S::1032200534@pfur.ru::4cf050f2-89a9-45ca-9a83-2844a59a82ac" providerId="AD" clId="Web-{778D95AB-B1AE-9416-A928-85A602F9E832}" dt="2023-06-23T09:25:17.703" v="214" actId="1076"/>
          <ac:spMkLst>
            <pc:docMk/>
            <pc:sldMk cId="3755891077" sldId="269"/>
            <ac:spMk id="14" creationId="{DDD598DC-624B-D9CE-5951-BB7E5239CC71}"/>
          </ac:spMkLst>
        </pc:spChg>
        <pc:spChg chg="add mod">
          <ac:chgData name="Покрас Илья Михайлович" userId="S::1032200534@pfur.ru::4cf050f2-89a9-45ca-9a83-2844a59a82ac" providerId="AD" clId="Web-{778D95AB-B1AE-9416-A928-85A602F9E832}" dt="2023-06-23T09:25:55.939" v="231" actId="20577"/>
          <ac:spMkLst>
            <pc:docMk/>
            <pc:sldMk cId="3755891077" sldId="269"/>
            <ac:spMk id="17" creationId="{D4F68E3B-DAA6-8790-6DC1-B007CFE3B856}"/>
          </ac:spMkLst>
        </pc:spChg>
        <pc:spChg chg="add mod">
          <ac:chgData name="Покрас Илья Михайлович" userId="S::1032200534@pfur.ru::4cf050f2-89a9-45ca-9a83-2844a59a82ac" providerId="AD" clId="Web-{778D95AB-B1AE-9416-A928-85A602F9E832}" dt="2023-06-23T09:26:40.409" v="238" actId="1076"/>
          <ac:spMkLst>
            <pc:docMk/>
            <pc:sldMk cId="3755891077" sldId="269"/>
            <ac:spMk id="20" creationId="{32FE17FC-7D00-CED2-7055-13F425048B71}"/>
          </ac:spMkLst>
        </pc:spChg>
        <pc:picChg chg="add mod">
          <ac:chgData name="Покрас Илья Михайлович" userId="S::1032200534@pfur.ru::4cf050f2-89a9-45ca-9a83-2844a59a82ac" providerId="AD" clId="Web-{778D95AB-B1AE-9416-A928-85A602F9E832}" dt="2023-06-23T09:15:41.699" v="120" actId="1076"/>
          <ac:picMkLst>
            <pc:docMk/>
            <pc:sldMk cId="3755891077" sldId="269"/>
            <ac:picMk id="2" creationId="{5E439615-F705-DAFD-2AD5-05426FD6C5FD}"/>
          </ac:picMkLst>
        </pc:picChg>
        <pc:picChg chg="add mod">
          <ac:chgData name="Покрас Илья Михайлович" userId="S::1032200534@pfur.ru::4cf050f2-89a9-45ca-9a83-2844a59a82ac" providerId="AD" clId="Web-{778D95AB-B1AE-9416-A928-85A602F9E832}" dt="2023-06-23T09:16:15.919" v="126" actId="14100"/>
          <ac:picMkLst>
            <pc:docMk/>
            <pc:sldMk cId="3755891077" sldId="269"/>
            <ac:picMk id="3" creationId="{7EA02B14-19EA-3C23-17C6-C3C578D04B63}"/>
          </ac:picMkLst>
        </pc:picChg>
        <pc:picChg chg="add mod">
          <ac:chgData name="Покрас Илья Михайлович" userId="S::1032200534@pfur.ru::4cf050f2-89a9-45ca-9a83-2844a59a82ac" providerId="AD" clId="Web-{778D95AB-B1AE-9416-A928-85A602F9E832}" dt="2023-06-23T09:16:07.200" v="125" actId="14100"/>
          <ac:picMkLst>
            <pc:docMk/>
            <pc:sldMk cId="3755891077" sldId="269"/>
            <ac:picMk id="4" creationId="{54EA0B3A-E8F7-0E84-A979-FD2ED2AAC8A9}"/>
          </ac:picMkLst>
        </pc:picChg>
        <pc:picChg chg="add mod">
          <ac:chgData name="Покрас Илья Михайлович" userId="S::1032200534@pfur.ru::4cf050f2-89a9-45ca-9a83-2844a59a82ac" providerId="AD" clId="Web-{778D95AB-B1AE-9416-A928-85A602F9E832}" dt="2023-06-23T09:24:23.842" v="206" actId="1076"/>
          <ac:picMkLst>
            <pc:docMk/>
            <pc:sldMk cId="3755891077" sldId="269"/>
            <ac:picMk id="9" creationId="{FE0E69DA-F79F-829C-CD20-56AB1BF40598}"/>
          </ac:picMkLst>
        </pc:picChg>
        <pc:picChg chg="add mod">
          <ac:chgData name="Покрас Илья Михайлович" userId="S::1032200534@pfur.ru::4cf050f2-89a9-45ca-9a83-2844a59a82ac" providerId="AD" clId="Web-{778D95AB-B1AE-9416-A928-85A602F9E832}" dt="2023-06-23T09:25:04.734" v="212" actId="1076"/>
          <ac:picMkLst>
            <pc:docMk/>
            <pc:sldMk cId="3755891077" sldId="269"/>
            <ac:picMk id="12" creationId="{A26D08B2-3B4B-396C-F005-263EC8220ABA}"/>
          </ac:picMkLst>
        </pc:picChg>
        <pc:picChg chg="add mod">
          <ac:chgData name="Покрас Илья Михайлович" userId="S::1032200534@pfur.ru::4cf050f2-89a9-45ca-9a83-2844a59a82ac" providerId="AD" clId="Web-{778D95AB-B1AE-9416-A928-85A602F9E832}" dt="2023-06-23T09:25:25.141" v="216" actId="1076"/>
          <ac:picMkLst>
            <pc:docMk/>
            <pc:sldMk cId="3755891077" sldId="269"/>
            <ac:picMk id="15" creationId="{EBA6BDDB-F97D-8AD8-5BCB-BE008BFD4A55}"/>
          </ac:picMkLst>
        </pc:picChg>
        <pc:picChg chg="add mod">
          <ac:chgData name="Покрас Илья Михайлович" userId="S::1032200534@pfur.ru::4cf050f2-89a9-45ca-9a83-2844a59a82ac" providerId="AD" clId="Web-{778D95AB-B1AE-9416-A928-85A602F9E832}" dt="2023-06-23T09:26:23.518" v="235" actId="1076"/>
          <ac:picMkLst>
            <pc:docMk/>
            <pc:sldMk cId="3755891077" sldId="269"/>
            <ac:picMk id="18" creationId="{06C40192-57D7-822A-6513-2866F79D89EF}"/>
          </ac:picMkLst>
        </pc:picChg>
      </pc:sldChg>
      <pc:sldChg chg="del">
        <pc:chgData name="Покрас Илья Михайлович" userId="S::1032200534@pfur.ru::4cf050f2-89a9-45ca-9a83-2844a59a82ac" providerId="AD" clId="Web-{778D95AB-B1AE-9416-A928-85A602F9E832}" dt="2023-06-23T09:26:44.472" v="239"/>
        <pc:sldMkLst>
          <pc:docMk/>
          <pc:sldMk cId="490616500" sldId="270"/>
        </pc:sldMkLst>
      </pc:sldChg>
    </pc:docChg>
  </pc:docChgLst>
  <pc:docChgLst>
    <pc:chgData name="Покрас Илья Михайлович" userId="S::1032200534@pfur.ru::4cf050f2-89a9-45ca-9a83-2844a59a82ac" providerId="AD" clId="Web-{98784252-E744-A09F-3A5A-2C75D4E17CF2}"/>
    <pc:docChg chg="delSld modSld sldOrd">
      <pc:chgData name="Покрас Илья Михайлович" userId="S::1032200534@pfur.ru::4cf050f2-89a9-45ca-9a83-2844a59a82ac" providerId="AD" clId="Web-{98784252-E744-A09F-3A5A-2C75D4E17CF2}" dt="2023-06-22T18:53:55.744" v="207" actId="1076"/>
      <pc:docMkLst>
        <pc:docMk/>
      </pc:docMkLst>
      <pc:sldChg chg="modSp">
        <pc:chgData name="Покрас Илья Михайлович" userId="S::1032200534@pfur.ru::4cf050f2-89a9-45ca-9a83-2844a59a82ac" providerId="AD" clId="Web-{98784252-E744-A09F-3A5A-2C75D4E17CF2}" dt="2023-06-22T17:07:10.228" v="23" actId="20577"/>
        <pc:sldMkLst>
          <pc:docMk/>
          <pc:sldMk cId="266696450" sldId="256"/>
        </pc:sldMkLst>
        <pc:spChg chg="mod">
          <ac:chgData name="Покрас Илья Михайлович" userId="S::1032200534@pfur.ru::4cf050f2-89a9-45ca-9a83-2844a59a82ac" providerId="AD" clId="Web-{98784252-E744-A09F-3A5A-2C75D4E17CF2}" dt="2023-06-22T17:07:10.228" v="23" actId="20577"/>
          <ac:spMkLst>
            <pc:docMk/>
            <pc:sldMk cId="266696450" sldId="256"/>
            <ac:spMk id="2" creationId="{00000000-0000-0000-0000-000000000000}"/>
          </ac:spMkLst>
        </pc:spChg>
      </pc:sldChg>
      <pc:sldChg chg="modSp">
        <pc:chgData name="Покрас Илья Михайлович" userId="S::1032200534@pfur.ru::4cf050f2-89a9-45ca-9a83-2844a59a82ac" providerId="AD" clId="Web-{98784252-E744-A09F-3A5A-2C75D4E17CF2}" dt="2023-06-22T17:08:20.873" v="37" actId="20577"/>
        <pc:sldMkLst>
          <pc:docMk/>
          <pc:sldMk cId="3258270562" sldId="257"/>
        </pc:sldMkLst>
        <pc:spChg chg="mod">
          <ac:chgData name="Покрас Илья Михайлович" userId="S::1032200534@pfur.ru::4cf050f2-89a9-45ca-9a83-2844a59a82ac" providerId="AD" clId="Web-{98784252-E744-A09F-3A5A-2C75D4E17CF2}" dt="2023-06-22T17:08:20.873" v="37" actId="20577"/>
          <ac:spMkLst>
            <pc:docMk/>
            <pc:sldMk cId="3258270562" sldId="257"/>
            <ac:spMk id="3" creationId="{00000000-0000-0000-0000-000000000000}"/>
          </ac:spMkLst>
        </pc:spChg>
      </pc:sldChg>
      <pc:sldChg chg="modSp del">
        <pc:chgData name="Покрас Илья Михайлович" userId="S::1032200534@pfur.ru::4cf050f2-89a9-45ca-9a83-2844a59a82ac" providerId="AD" clId="Web-{98784252-E744-A09F-3A5A-2C75D4E17CF2}" dt="2023-06-22T18:32:56.931" v="39"/>
        <pc:sldMkLst>
          <pc:docMk/>
          <pc:sldMk cId="3095284708" sldId="259"/>
        </pc:sldMkLst>
        <pc:spChg chg="mod">
          <ac:chgData name="Покрас Илья Михайлович" userId="S::1032200534@pfur.ru::4cf050f2-89a9-45ca-9a83-2844a59a82ac" providerId="AD" clId="Web-{98784252-E744-A09F-3A5A-2C75D4E17CF2}" dt="2023-06-22T17:08:29.873" v="38" actId="14100"/>
          <ac:spMkLst>
            <pc:docMk/>
            <pc:sldMk cId="3095284708" sldId="259"/>
            <ac:spMk id="2" creationId="{00000000-0000-0000-0000-000000000000}"/>
          </ac:spMkLst>
        </pc:spChg>
        <pc:spChg chg="mod">
          <ac:chgData name="Покрас Илья Михайлович" userId="S::1032200534@pfur.ru::4cf050f2-89a9-45ca-9a83-2844a59a82ac" providerId="AD" clId="Web-{98784252-E744-A09F-3A5A-2C75D4E17CF2}" dt="2023-06-22T17:08:02.497" v="35" actId="20577"/>
          <ac:spMkLst>
            <pc:docMk/>
            <pc:sldMk cId="3095284708" sldId="259"/>
            <ac:spMk id="3" creationId="{00000000-0000-0000-0000-000000000000}"/>
          </ac:spMkLst>
        </pc:spChg>
      </pc:sldChg>
      <pc:sldChg chg="delSp del">
        <pc:chgData name="Покрас Илья Михайлович" userId="S::1032200534@pfur.ru::4cf050f2-89a9-45ca-9a83-2844a59a82ac" providerId="AD" clId="Web-{98784252-E744-A09F-3A5A-2C75D4E17CF2}" dt="2023-06-22T18:32:58.478" v="40"/>
        <pc:sldMkLst>
          <pc:docMk/>
          <pc:sldMk cId="987530163" sldId="260"/>
        </pc:sldMkLst>
        <pc:spChg chg="del">
          <ac:chgData name="Покрас Илья Михайлович" userId="S::1032200534@pfur.ru::4cf050f2-89a9-45ca-9a83-2844a59a82ac" providerId="AD" clId="Web-{98784252-E744-A09F-3A5A-2C75D4E17CF2}" dt="2023-06-22T17:04:36.080" v="7"/>
          <ac:spMkLst>
            <pc:docMk/>
            <pc:sldMk cId="987530163" sldId="260"/>
            <ac:spMk id="10" creationId="{2B72D794-174D-38A7-B3C2-A1CC15724980}"/>
          </ac:spMkLst>
        </pc:spChg>
        <pc:spChg chg="del">
          <ac:chgData name="Покрас Илья Михайлович" userId="S::1032200534@pfur.ru::4cf050f2-89a9-45ca-9a83-2844a59a82ac" providerId="AD" clId="Web-{98784252-E744-A09F-3A5A-2C75D4E17CF2}" dt="2023-06-22T17:04:35.064" v="6"/>
          <ac:spMkLst>
            <pc:docMk/>
            <pc:sldMk cId="987530163" sldId="260"/>
            <ac:spMk id="12" creationId="{94ADCA7C-4589-D386-813C-ED6C38550B9C}"/>
          </ac:spMkLst>
        </pc:spChg>
        <pc:spChg chg="del">
          <ac:chgData name="Покрас Илья Михайлович" userId="S::1032200534@pfur.ru::4cf050f2-89a9-45ca-9a83-2844a59a82ac" providerId="AD" clId="Web-{98784252-E744-A09F-3A5A-2C75D4E17CF2}" dt="2023-06-22T17:04:37.283" v="8"/>
          <ac:spMkLst>
            <pc:docMk/>
            <pc:sldMk cId="987530163" sldId="260"/>
            <ac:spMk id="13" creationId="{E6DE0BD8-BDB5-BCC9-2187-D9F88AEA9C62}"/>
          </ac:spMkLst>
        </pc:spChg>
        <pc:picChg chg="del">
          <ac:chgData name="Покрас Илья Михайлович" userId="S::1032200534@pfur.ru::4cf050f2-89a9-45ca-9a83-2844a59a82ac" providerId="AD" clId="Web-{98784252-E744-A09F-3A5A-2C75D4E17CF2}" dt="2023-06-22T17:04:32.626" v="2"/>
          <ac:picMkLst>
            <pc:docMk/>
            <pc:sldMk cId="987530163" sldId="260"/>
            <ac:picMk id="3" creationId="{1182947B-33D4-EB54-711E-8A61D644E8B2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7:04:32.126" v="1"/>
          <ac:picMkLst>
            <pc:docMk/>
            <pc:sldMk cId="987530163" sldId="260"/>
            <ac:picMk id="4" creationId="{7B2F1145-6137-E11A-D1E3-825FBBB57D01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7:04:31.439" v="0"/>
          <ac:picMkLst>
            <pc:docMk/>
            <pc:sldMk cId="987530163" sldId="260"/>
            <ac:picMk id="6" creationId="{CD0C0605-CA86-335C-AC0F-69F300F3EB32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7:04:33.220" v="3"/>
          <ac:picMkLst>
            <pc:docMk/>
            <pc:sldMk cId="987530163" sldId="260"/>
            <ac:picMk id="7" creationId="{466E0106-ADE0-BF03-06FB-32D94AD5C9D9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7:04:33.611" v="4"/>
          <ac:picMkLst>
            <pc:docMk/>
            <pc:sldMk cId="987530163" sldId="260"/>
            <ac:picMk id="9" creationId="{EF111056-6874-B8C9-788D-C14F3F28B93F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7:04:34.033" v="5"/>
          <ac:picMkLst>
            <pc:docMk/>
            <pc:sldMk cId="987530163" sldId="260"/>
            <ac:picMk id="11" creationId="{EF1214EA-0589-476A-9768-815CAE40185F}"/>
          </ac:picMkLst>
        </pc:picChg>
      </pc:sldChg>
      <pc:sldChg chg="del">
        <pc:chgData name="Покрас Илья Михайлович" userId="S::1032200534@pfur.ru::4cf050f2-89a9-45ca-9a83-2844a59a82ac" providerId="AD" clId="Web-{98784252-E744-A09F-3A5A-2C75D4E17CF2}" dt="2023-06-22T18:34:45.669" v="64"/>
        <pc:sldMkLst>
          <pc:docMk/>
          <pc:sldMk cId="2219056208" sldId="261"/>
        </pc:sldMkLst>
      </pc:sldChg>
      <pc:sldChg chg="addSp delSp modSp">
        <pc:chgData name="Покрас Илья Михайлович" userId="S::1032200534@pfur.ru::4cf050f2-89a9-45ca-9a83-2844a59a82ac" providerId="AD" clId="Web-{98784252-E744-A09F-3A5A-2C75D4E17CF2}" dt="2023-06-22T18:53:55.744" v="207" actId="1076"/>
        <pc:sldMkLst>
          <pc:docMk/>
          <pc:sldMk cId="893498246" sldId="262"/>
        </pc:sldMkLst>
        <pc:spChg chg="mod">
          <ac:chgData name="Покрас Илья Михайлович" userId="S::1032200534@pfur.ru::4cf050f2-89a9-45ca-9a83-2844a59a82ac" providerId="AD" clId="Web-{98784252-E744-A09F-3A5A-2C75D4E17CF2}" dt="2023-06-22T18:52:14.928" v="172" actId="20577"/>
          <ac:spMkLst>
            <pc:docMk/>
            <pc:sldMk cId="893498246" sldId="262"/>
            <ac:spMk id="2" creationId="{00000000-0000-0000-0000-000000000000}"/>
          </ac:spMkLst>
        </pc:spChg>
        <pc:spChg chg="del">
          <ac:chgData name="Покрас Илья Михайлович" userId="S::1032200534@pfur.ru::4cf050f2-89a9-45ca-9a83-2844a59a82ac" providerId="AD" clId="Web-{98784252-E744-A09F-3A5A-2C75D4E17CF2}" dt="2023-06-22T18:34:10.121" v="63"/>
          <ac:spMkLst>
            <pc:docMk/>
            <pc:sldMk cId="893498246" sldId="262"/>
            <ac:spMk id="6" creationId="{35C9455D-1292-1093-ED51-AA7F086D96E6}"/>
          </ac:spMkLst>
        </pc:spChg>
        <pc:spChg chg="del">
          <ac:chgData name="Покрас Илья Михайлович" userId="S::1032200534@pfur.ru::4cf050f2-89a9-45ca-9a83-2844a59a82ac" providerId="AD" clId="Web-{98784252-E744-A09F-3A5A-2C75D4E17CF2}" dt="2023-06-22T18:34:08.965" v="62"/>
          <ac:spMkLst>
            <pc:docMk/>
            <pc:sldMk cId="893498246" sldId="262"/>
            <ac:spMk id="8" creationId="{BC862E39-8077-18B1-9F85-29718605194B}"/>
          </ac:spMkLst>
        </pc:spChg>
        <pc:spChg chg="add mod">
          <ac:chgData name="Покрас Илья Михайлович" userId="S::1032200534@pfur.ru::4cf050f2-89a9-45ca-9a83-2844a59a82ac" providerId="AD" clId="Web-{98784252-E744-A09F-3A5A-2C75D4E17CF2}" dt="2023-06-22T18:49:13.606" v="151" actId="20577"/>
          <ac:spMkLst>
            <pc:docMk/>
            <pc:sldMk cId="893498246" sldId="262"/>
            <ac:spMk id="9" creationId="{E5FDA8B6-C34B-E54B-DCA7-A6AE6000D63E}"/>
          </ac:spMkLst>
        </pc:spChg>
        <pc:spChg chg="del">
          <ac:chgData name="Покрас Илья Михайлович" userId="S::1032200534@pfur.ru::4cf050f2-89a9-45ca-9a83-2844a59a82ac" providerId="AD" clId="Web-{98784252-E744-A09F-3A5A-2C75D4E17CF2}" dt="2023-06-22T18:34:07.683" v="61"/>
          <ac:spMkLst>
            <pc:docMk/>
            <pc:sldMk cId="893498246" sldId="262"/>
            <ac:spMk id="10" creationId="{1EE4D02F-0E64-1E1F-7DA3-FC7AEFCF57AC}"/>
          </ac:spMkLst>
        </pc:spChg>
        <pc:spChg chg="add mod">
          <ac:chgData name="Покрас Илья Михайлович" userId="S::1032200534@pfur.ru::4cf050f2-89a9-45ca-9a83-2844a59a82ac" providerId="AD" clId="Web-{98784252-E744-A09F-3A5A-2C75D4E17CF2}" dt="2023-06-22T18:49:18.607" v="153" actId="20577"/>
          <ac:spMkLst>
            <pc:docMk/>
            <pc:sldMk cId="893498246" sldId="262"/>
            <ac:spMk id="11" creationId="{B5603ABC-A0AC-5B2A-494C-2E2EC6E13F3C}"/>
          </ac:spMkLst>
        </pc:spChg>
        <pc:spChg chg="add mod">
          <ac:chgData name="Покрас Илья Михайлович" userId="S::1032200534@pfur.ru::4cf050f2-89a9-45ca-9a83-2844a59a82ac" providerId="AD" clId="Web-{98784252-E744-A09F-3A5A-2C75D4E17CF2}" dt="2023-06-22T18:52:27.413" v="174" actId="1076"/>
          <ac:spMkLst>
            <pc:docMk/>
            <pc:sldMk cId="893498246" sldId="262"/>
            <ac:spMk id="12" creationId="{4260EA91-9DF1-3059-CD06-DB0E92B9657E}"/>
          </ac:spMkLst>
        </pc:spChg>
        <pc:spChg chg="add mod">
          <ac:chgData name="Покрас Илья Михайлович" userId="S::1032200534@pfur.ru::4cf050f2-89a9-45ca-9a83-2844a59a82ac" providerId="AD" clId="Web-{98784252-E744-A09F-3A5A-2C75D4E17CF2}" dt="2023-06-22T18:53:55.744" v="207" actId="1076"/>
          <ac:spMkLst>
            <pc:docMk/>
            <pc:sldMk cId="893498246" sldId="262"/>
            <ac:spMk id="14" creationId="{4F30DEDA-F023-7226-292A-6F0CF0FD5844}"/>
          </ac:spMkLst>
        </pc:spChg>
        <pc:picChg chg="add mod modCrop">
          <ac:chgData name="Покрас Илья Михайлович" userId="S::1032200534@pfur.ru::4cf050f2-89a9-45ca-9a83-2844a59a82ac" providerId="AD" clId="Web-{98784252-E744-A09F-3A5A-2C75D4E17CF2}" dt="2023-06-22T18:45:25.891" v="110" actId="1076"/>
          <ac:picMkLst>
            <pc:docMk/>
            <pc:sldMk cId="893498246" sldId="262"/>
            <ac:picMk id="3" creationId="{1B0FE657-B715-8C2E-CC1F-1C383A134CC1}"/>
          </ac:picMkLst>
        </pc:picChg>
        <pc:picChg chg="add mod">
          <ac:chgData name="Покрас Илья Михайлович" userId="S::1032200534@pfur.ru::4cf050f2-89a9-45ca-9a83-2844a59a82ac" providerId="AD" clId="Web-{98784252-E744-A09F-3A5A-2C75D4E17CF2}" dt="2023-06-22T18:46:21.862" v="123" actId="1076"/>
          <ac:picMkLst>
            <pc:docMk/>
            <pc:sldMk cId="893498246" sldId="262"/>
            <ac:picMk id="4" creationId="{9C3C0D26-F82C-F91D-8EEC-330F98650FCD}"/>
          </ac:picMkLst>
        </pc:picChg>
        <pc:picChg chg="add mod modCrop">
          <ac:chgData name="Покрас Илья Михайлович" userId="S::1032200534@pfur.ru::4cf050f2-89a9-45ca-9a83-2844a59a82ac" providerId="AD" clId="Web-{98784252-E744-A09F-3A5A-2C75D4E17CF2}" dt="2023-06-22T18:46:20.612" v="122" actId="1076"/>
          <ac:picMkLst>
            <pc:docMk/>
            <pc:sldMk cId="893498246" sldId="262"/>
            <ac:picMk id="5" creationId="{57EE85D6-316F-A447-FA53-E7E880C91426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8:33:54.605" v="58"/>
          <ac:picMkLst>
            <pc:docMk/>
            <pc:sldMk cId="893498246" sldId="262"/>
            <ac:picMk id="7" creationId="{C125F16F-CE50-0D21-113D-83156B0E7316}"/>
          </ac:picMkLst>
        </pc:picChg>
        <pc:picChg chg="add mod">
          <ac:chgData name="Покрас Илья Михайлович" userId="S::1032200534@pfur.ru::4cf050f2-89a9-45ca-9a83-2844a59a82ac" providerId="AD" clId="Web-{98784252-E744-A09F-3A5A-2C75D4E17CF2}" dt="2023-06-22T18:52:51.945" v="178" actId="1076"/>
          <ac:picMkLst>
            <pc:docMk/>
            <pc:sldMk cId="893498246" sldId="262"/>
            <ac:picMk id="13" creationId="{071FF1FD-079C-E5DB-E694-87D1EF5C360F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8:34:06.152" v="59"/>
          <ac:picMkLst>
            <pc:docMk/>
            <pc:sldMk cId="893498246" sldId="262"/>
            <ac:picMk id="16" creationId="{76B7A603-562A-F4A3-C052-D1C815023C55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8:34:06.652" v="60"/>
          <ac:picMkLst>
            <pc:docMk/>
            <pc:sldMk cId="893498246" sldId="262"/>
            <ac:picMk id="17" creationId="{541890D1-F5A7-ADF6-1D59-CDFA4120F445}"/>
          </ac:picMkLst>
        </pc:picChg>
      </pc:sldChg>
      <pc:sldChg chg="delSp modSp del">
        <pc:chgData name="Покрас Илья Михайлович" userId="S::1032200534@pfur.ru::4cf050f2-89a9-45ca-9a83-2844a59a82ac" providerId="AD" clId="Web-{98784252-E744-A09F-3A5A-2C75D4E17CF2}" dt="2023-06-22T18:43:58.591" v="97"/>
        <pc:sldMkLst>
          <pc:docMk/>
          <pc:sldMk cId="3362730660" sldId="264"/>
        </pc:sldMkLst>
        <pc:spChg chg="del">
          <ac:chgData name="Покрас Илья Михайлович" userId="S::1032200534@pfur.ru::4cf050f2-89a9-45ca-9a83-2844a59a82ac" providerId="AD" clId="Web-{98784252-E744-A09F-3A5A-2C75D4E17CF2}" dt="2023-06-22T18:33:52.839" v="57"/>
          <ac:spMkLst>
            <pc:docMk/>
            <pc:sldMk cId="3362730660" sldId="264"/>
            <ac:spMk id="24" creationId="{E358FCF1-85D3-077B-D7AD-75B9C7AC4D99}"/>
          </ac:spMkLst>
        </pc:spChg>
        <pc:spChg chg="del">
          <ac:chgData name="Покрас Илья Михайлович" userId="S::1032200534@pfur.ru::4cf050f2-89a9-45ca-9a83-2844a59a82ac" providerId="AD" clId="Web-{98784252-E744-A09F-3A5A-2C75D4E17CF2}" dt="2023-06-22T18:33:50.995" v="55"/>
          <ac:spMkLst>
            <pc:docMk/>
            <pc:sldMk cId="3362730660" sldId="264"/>
            <ac:spMk id="26" creationId="{47178CEA-BE04-0A01-66D5-2BFFE2EB60D8}"/>
          </ac:spMkLst>
        </pc:spChg>
        <pc:spChg chg="del mod">
          <ac:chgData name="Покрас Илья Михайлович" userId="S::1032200534@pfur.ru::4cf050f2-89a9-45ca-9a83-2844a59a82ac" providerId="AD" clId="Web-{98784252-E744-A09F-3A5A-2C75D4E17CF2}" dt="2023-06-22T18:33:49.464" v="54"/>
          <ac:spMkLst>
            <pc:docMk/>
            <pc:sldMk cId="3362730660" sldId="264"/>
            <ac:spMk id="28" creationId="{8D4BF660-6F60-1B8D-C5B7-C591F03B66B4}"/>
          </ac:spMkLst>
        </pc:spChg>
        <pc:picChg chg="del">
          <ac:chgData name="Покрас Илья Михайлович" userId="S::1032200534@pfur.ru::4cf050f2-89a9-45ca-9a83-2844a59a82ac" providerId="AD" clId="Web-{98784252-E744-A09F-3A5A-2C75D4E17CF2}" dt="2023-06-22T18:33:52.167" v="56"/>
          <ac:picMkLst>
            <pc:docMk/>
            <pc:sldMk cId="3362730660" sldId="264"/>
            <ac:picMk id="3" creationId="{B993AF3C-2D93-F62F-D22C-01B2E5AABC1C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8:33:45.323" v="52"/>
          <ac:picMkLst>
            <pc:docMk/>
            <pc:sldMk cId="3362730660" sldId="264"/>
            <ac:picMk id="20" creationId="{6C072EB1-D538-77DB-E948-74651D375740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8:33:44.823" v="51"/>
          <ac:picMkLst>
            <pc:docMk/>
            <pc:sldMk cId="3362730660" sldId="264"/>
            <ac:picMk id="21" creationId="{97833E52-88F6-0B02-0CDB-A54EDE8E0726}"/>
          </ac:picMkLst>
        </pc:picChg>
      </pc:sldChg>
      <pc:sldChg chg="addSp delSp modSp ord">
        <pc:chgData name="Покрас Илья Михайлович" userId="S::1032200534@pfur.ru::4cf050f2-89a9-45ca-9a83-2844a59a82ac" providerId="AD" clId="Web-{98784252-E744-A09F-3A5A-2C75D4E17CF2}" dt="2023-06-22T18:50:01.374" v="161" actId="1076"/>
        <pc:sldMkLst>
          <pc:docMk/>
          <pc:sldMk cId="2706008588" sldId="266"/>
        </pc:sldMkLst>
        <pc:spChg chg="add mod">
          <ac:chgData name="Покрас Илья Михайлович" userId="S::1032200534@pfur.ru::4cf050f2-89a9-45ca-9a83-2844a59a82ac" providerId="AD" clId="Web-{98784252-E744-A09F-3A5A-2C75D4E17CF2}" dt="2023-06-22T18:49:46.639" v="159" actId="1076"/>
          <ac:spMkLst>
            <pc:docMk/>
            <pc:sldMk cId="2706008588" sldId="266"/>
            <ac:spMk id="7" creationId="{26D2EB67-5427-9B63-D79D-35AC8C3F4A99}"/>
          </ac:spMkLst>
        </pc:spChg>
        <pc:spChg chg="add mod">
          <ac:chgData name="Покрас Илья Михайлович" userId="S::1032200534@pfur.ru::4cf050f2-89a9-45ca-9a83-2844a59a82ac" providerId="AD" clId="Web-{98784252-E744-A09F-3A5A-2C75D4E17CF2}" dt="2023-06-22T18:50:01.374" v="161" actId="1076"/>
          <ac:spMkLst>
            <pc:docMk/>
            <pc:sldMk cId="2706008588" sldId="266"/>
            <ac:spMk id="8" creationId="{0DD8FAAB-BD7A-7844-3EB8-A184A8817D41}"/>
          </ac:spMkLst>
        </pc:spChg>
        <pc:spChg chg="del">
          <ac:chgData name="Покрас Илья Михайлович" userId="S::1032200534@pfur.ru::4cf050f2-89a9-45ca-9a83-2844a59a82ac" providerId="AD" clId="Web-{98784252-E744-A09F-3A5A-2C75D4E17CF2}" dt="2023-06-22T18:33:43.183" v="50"/>
          <ac:spMkLst>
            <pc:docMk/>
            <pc:sldMk cId="2706008588" sldId="266"/>
            <ac:spMk id="20" creationId="{2F18A2B2-7E71-063D-47A9-655677B7CADF}"/>
          </ac:spMkLst>
        </pc:spChg>
        <pc:spChg chg="del">
          <ac:chgData name="Покрас Илья Михайлович" userId="S::1032200534@pfur.ru::4cf050f2-89a9-45ca-9a83-2844a59a82ac" providerId="AD" clId="Web-{98784252-E744-A09F-3A5A-2C75D4E17CF2}" dt="2023-06-22T18:33:42.167" v="49"/>
          <ac:spMkLst>
            <pc:docMk/>
            <pc:sldMk cId="2706008588" sldId="266"/>
            <ac:spMk id="34" creationId="{5818B353-3620-AF94-ACBB-683F90CD19E5}"/>
          </ac:spMkLst>
        </pc:spChg>
        <pc:spChg chg="del">
          <ac:chgData name="Покрас Илья Михайлович" userId="S::1032200534@pfur.ru::4cf050f2-89a9-45ca-9a83-2844a59a82ac" providerId="AD" clId="Web-{98784252-E744-A09F-3A5A-2C75D4E17CF2}" dt="2023-06-22T18:33:40.417" v="48"/>
          <ac:spMkLst>
            <pc:docMk/>
            <pc:sldMk cId="2706008588" sldId="266"/>
            <ac:spMk id="36" creationId="{1270DEB4-082F-9DAA-AA83-6737B684BFCF}"/>
          </ac:spMkLst>
        </pc:spChg>
        <pc:picChg chg="add mod">
          <ac:chgData name="Покрас Илья Михайлович" userId="S::1032200534@pfur.ru::4cf050f2-89a9-45ca-9a83-2844a59a82ac" providerId="AD" clId="Web-{98784252-E744-A09F-3A5A-2C75D4E17CF2}" dt="2023-06-22T18:35:42.127" v="66" actId="1076"/>
          <ac:picMkLst>
            <pc:docMk/>
            <pc:sldMk cId="2706008588" sldId="266"/>
            <ac:picMk id="3" creationId="{5B87714F-8B38-2D9E-0F7F-2D924143752C}"/>
          </ac:picMkLst>
        </pc:picChg>
        <pc:picChg chg="add mod">
          <ac:chgData name="Покрас Илья Михайлович" userId="S::1032200534@pfur.ru::4cf050f2-89a9-45ca-9a83-2844a59a82ac" providerId="AD" clId="Web-{98784252-E744-A09F-3A5A-2C75D4E17CF2}" dt="2023-06-22T18:35:59.378" v="69" actId="14100"/>
          <ac:picMkLst>
            <pc:docMk/>
            <pc:sldMk cId="2706008588" sldId="266"/>
            <ac:picMk id="4" creationId="{39BC6039-FA8D-26F0-5B53-7CC1F6B70F1D}"/>
          </ac:picMkLst>
        </pc:picChg>
        <pc:picChg chg="add mod">
          <ac:chgData name="Покрас Илья Михайлович" userId="S::1032200534@pfur.ru::4cf050f2-89a9-45ca-9a83-2844a59a82ac" providerId="AD" clId="Web-{98784252-E744-A09F-3A5A-2C75D4E17CF2}" dt="2023-06-22T18:36:20.722" v="71" actId="1076"/>
          <ac:picMkLst>
            <pc:docMk/>
            <pc:sldMk cId="2706008588" sldId="266"/>
            <ac:picMk id="5" creationId="{3A3BE622-0FA9-4C0D-4F7F-D668D82A3CAA}"/>
          </ac:picMkLst>
        </pc:picChg>
        <pc:picChg chg="add mod">
          <ac:chgData name="Покрас Илья Михайлович" userId="S::1032200534@pfur.ru::4cf050f2-89a9-45ca-9a83-2844a59a82ac" providerId="AD" clId="Web-{98784252-E744-A09F-3A5A-2C75D4E17CF2}" dt="2023-06-22T18:37:04.864" v="75" actId="1076"/>
          <ac:picMkLst>
            <pc:docMk/>
            <pc:sldMk cId="2706008588" sldId="266"/>
            <ac:picMk id="6" creationId="{964B4250-F4B1-824B-D229-C0062EB786D3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8:33:38.464" v="45"/>
          <ac:picMkLst>
            <pc:docMk/>
            <pc:sldMk cId="2706008588" sldId="266"/>
            <ac:picMk id="30" creationId="{2CA2A5A6-9980-9802-1CDC-FC2DA9BED104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8:33:39.104" v="46"/>
          <ac:picMkLst>
            <pc:docMk/>
            <pc:sldMk cId="2706008588" sldId="266"/>
            <ac:picMk id="31" creationId="{A7608EAD-B3A4-B309-2549-049CA426CBAA}"/>
          </ac:picMkLst>
        </pc:picChg>
        <pc:picChg chg="del">
          <ac:chgData name="Покрас Илья Михайлович" userId="S::1032200534@pfur.ru::4cf050f2-89a9-45ca-9a83-2844a59a82ac" providerId="AD" clId="Web-{98784252-E744-A09F-3A5A-2C75D4E17CF2}" dt="2023-06-22T18:33:39.683" v="47"/>
          <ac:picMkLst>
            <pc:docMk/>
            <pc:sldMk cId="2706008588" sldId="266"/>
            <ac:picMk id="32" creationId="{EA2E4F5B-EAA3-33E0-385F-C8B808ABBD24}"/>
          </ac:picMkLst>
        </pc:picChg>
      </pc:sldChg>
      <pc:sldChg chg="modSp">
        <pc:chgData name="Покрас Илья Михайлович" userId="S::1032200534@pfur.ru::4cf050f2-89a9-45ca-9a83-2844a59a82ac" providerId="AD" clId="Web-{98784252-E744-A09F-3A5A-2C75D4E17CF2}" dt="2023-06-22T18:33:29.526" v="44" actId="20577"/>
        <pc:sldMkLst>
          <pc:docMk/>
          <pc:sldMk cId="1774548371" sldId="267"/>
        </pc:sldMkLst>
        <pc:spChg chg="mod">
          <ac:chgData name="Покрас Илья Михайлович" userId="S::1032200534@pfur.ru::4cf050f2-89a9-45ca-9a83-2844a59a82ac" providerId="AD" clId="Web-{98784252-E744-A09F-3A5A-2C75D4E17CF2}" dt="2023-06-22T18:33:29.526" v="44" actId="20577"/>
          <ac:spMkLst>
            <pc:docMk/>
            <pc:sldMk cId="1774548371" sldId="267"/>
            <ac:spMk id="3" creationId="{00000000-0000-0000-0000-000000000000}"/>
          </ac:spMkLst>
        </pc:spChg>
      </pc:sldChg>
    </pc:docChg>
  </pc:docChgLst>
  <pc:docChgLst>
    <pc:chgData name="Покрас Илья Михайлович" userId="S::1032200534@pfur.ru::4cf050f2-89a9-45ca-9a83-2844a59a82ac" providerId="AD" clId="Web-{C00E20EC-07B6-0D6B-A675-D42E755CBE25}"/>
    <pc:docChg chg="addSld modSld">
      <pc:chgData name="Покрас Илья Михайлович" userId="S::1032200534@pfur.ru::4cf050f2-89a9-45ca-9a83-2844a59a82ac" providerId="AD" clId="Web-{C00E20EC-07B6-0D6B-A675-D42E755CBE25}" dt="2023-06-22T21:57:35.947" v="291" actId="20577"/>
      <pc:docMkLst>
        <pc:docMk/>
      </pc:docMkLst>
      <pc:sldChg chg="modSp">
        <pc:chgData name="Покрас Илья Михайлович" userId="S::1032200534@pfur.ru::4cf050f2-89a9-45ca-9a83-2844a59a82ac" providerId="AD" clId="Web-{C00E20EC-07B6-0D6B-A675-D42E755CBE25}" dt="2023-06-22T21:57:35.947" v="291" actId="20577"/>
        <pc:sldMkLst>
          <pc:docMk/>
          <pc:sldMk cId="266696450" sldId="256"/>
        </pc:sldMkLst>
        <pc:spChg chg="mod">
          <ac:chgData name="Покрас Илья Михайлович" userId="S::1032200534@pfur.ru::4cf050f2-89a9-45ca-9a83-2844a59a82ac" providerId="AD" clId="Web-{C00E20EC-07B6-0D6B-A675-D42E755CBE25}" dt="2023-06-22T21:57:35.947" v="291" actId="20577"/>
          <ac:spMkLst>
            <pc:docMk/>
            <pc:sldMk cId="266696450" sldId="256"/>
            <ac:spMk id="2" creationId="{00000000-0000-0000-0000-000000000000}"/>
          </ac:spMkLst>
        </pc:spChg>
      </pc:sldChg>
      <pc:sldChg chg="modSp">
        <pc:chgData name="Покрас Илья Михайлович" userId="S::1032200534@pfur.ru::4cf050f2-89a9-45ca-9a83-2844a59a82ac" providerId="AD" clId="Web-{C00E20EC-07B6-0D6B-A675-D42E755CBE25}" dt="2023-06-22T21:19:31.829" v="11" actId="20577"/>
        <pc:sldMkLst>
          <pc:docMk/>
          <pc:sldMk cId="3258270562" sldId="257"/>
        </pc:sldMkLst>
        <pc:spChg chg="mod">
          <ac:chgData name="Покрас Илья Михайлович" userId="S::1032200534@pfur.ru::4cf050f2-89a9-45ca-9a83-2844a59a82ac" providerId="AD" clId="Web-{C00E20EC-07B6-0D6B-A675-D42E755CBE25}" dt="2023-06-22T21:19:31.829" v="11" actId="20577"/>
          <ac:spMkLst>
            <pc:docMk/>
            <pc:sldMk cId="3258270562" sldId="257"/>
            <ac:spMk id="3" creationId="{00000000-0000-0000-0000-000000000000}"/>
          </ac:spMkLst>
        </pc:spChg>
      </pc:sldChg>
      <pc:sldChg chg="addSp delSp modSp">
        <pc:chgData name="Покрас Илья Михайлович" userId="S::1032200534@pfur.ru::4cf050f2-89a9-45ca-9a83-2844a59a82ac" providerId="AD" clId="Web-{C00E20EC-07B6-0D6B-A675-D42E755CBE25}" dt="2023-06-22T21:41:41.343" v="170" actId="14100"/>
        <pc:sldMkLst>
          <pc:docMk/>
          <pc:sldMk cId="893498246" sldId="262"/>
        </pc:sldMkLst>
        <pc:spChg chg="del">
          <ac:chgData name="Покрас Илья Михайлович" userId="S::1032200534@pfur.ru::4cf050f2-89a9-45ca-9a83-2844a59a82ac" providerId="AD" clId="Web-{C00E20EC-07B6-0D6B-A675-D42E755CBE25}" dt="2023-06-22T21:32:10.983" v="117"/>
          <ac:spMkLst>
            <pc:docMk/>
            <pc:sldMk cId="893498246" sldId="262"/>
            <ac:spMk id="2" creationId="{00000000-0000-0000-0000-000000000000}"/>
          </ac:spMkLst>
        </pc:spChg>
        <pc:spChg chg="add del mod">
          <ac:chgData name="Покрас Илья Михайлович" userId="S::1032200534@pfur.ru::4cf050f2-89a9-45ca-9a83-2844a59a82ac" providerId="AD" clId="Web-{C00E20EC-07B6-0D6B-A675-D42E755CBE25}" dt="2023-06-22T21:32:16.843" v="118"/>
          <ac:spMkLst>
            <pc:docMk/>
            <pc:sldMk cId="893498246" sldId="262"/>
            <ac:spMk id="7" creationId="{6A6F85C5-6131-50E4-1813-E2CD36C9ACDE}"/>
          </ac:spMkLst>
        </pc:spChg>
        <pc:spChg chg="del">
          <ac:chgData name="Покрас Илья Михайлович" userId="S::1032200534@pfur.ru::4cf050f2-89a9-45ca-9a83-2844a59a82ac" providerId="AD" clId="Web-{C00E20EC-07B6-0D6B-A675-D42E755CBE25}" dt="2023-06-22T21:25:40.202" v="109"/>
          <ac:spMkLst>
            <pc:docMk/>
            <pc:sldMk cId="893498246" sldId="262"/>
            <ac:spMk id="9" creationId="{E5FDA8B6-C34B-E54B-DCA7-A6AE6000D63E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34:49.068" v="121" actId="20577"/>
          <ac:spMkLst>
            <pc:docMk/>
            <pc:sldMk cId="893498246" sldId="262"/>
            <ac:spMk id="10" creationId="{BA53C933-BCF6-712E-96F9-059D20611523}"/>
          </ac:spMkLst>
        </pc:spChg>
        <pc:spChg chg="del">
          <ac:chgData name="Покрас Илья Михайлович" userId="S::1032200534@pfur.ru::4cf050f2-89a9-45ca-9a83-2844a59a82ac" providerId="AD" clId="Web-{C00E20EC-07B6-0D6B-A675-D42E755CBE25}" dt="2023-06-22T21:25:39.406" v="108"/>
          <ac:spMkLst>
            <pc:docMk/>
            <pc:sldMk cId="893498246" sldId="262"/>
            <ac:spMk id="11" creationId="{B5603ABC-A0AC-5B2A-494C-2E2EC6E13F3C}"/>
          </ac:spMkLst>
        </pc:spChg>
        <pc:spChg chg="del">
          <ac:chgData name="Покрас Илья Михайлович" userId="S::1032200534@pfur.ru::4cf050f2-89a9-45ca-9a83-2844a59a82ac" providerId="AD" clId="Web-{C00E20EC-07B6-0D6B-A675-D42E755CBE25}" dt="2023-06-22T21:25:36.984" v="104"/>
          <ac:spMkLst>
            <pc:docMk/>
            <pc:sldMk cId="893498246" sldId="262"/>
            <ac:spMk id="12" creationId="{4260EA91-9DF1-3059-CD06-DB0E92B9657E}"/>
          </ac:spMkLst>
        </pc:spChg>
        <pc:spChg chg="del">
          <ac:chgData name="Покрас Илья Михайлович" userId="S::1032200534@pfur.ru::4cf050f2-89a9-45ca-9a83-2844a59a82ac" providerId="AD" clId="Web-{C00E20EC-07B6-0D6B-A675-D42E755CBE25}" dt="2023-06-22T21:25:38.296" v="106"/>
          <ac:spMkLst>
            <pc:docMk/>
            <pc:sldMk cId="893498246" sldId="262"/>
            <ac:spMk id="14" creationId="{4F30DEDA-F023-7226-292A-6F0CF0FD5844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38:19.611" v="144" actId="1076"/>
          <ac:spMkLst>
            <pc:docMk/>
            <pc:sldMk cId="893498246" sldId="262"/>
            <ac:spMk id="22" creationId="{1A089D0A-A10C-6ADE-3437-DD0A4F1D3036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38:44.972" v="161" actId="1076"/>
          <ac:spMkLst>
            <pc:docMk/>
            <pc:sldMk cId="893498246" sldId="262"/>
            <ac:spMk id="24" creationId="{4658B952-F6C6-B80D-4ADF-D3A54FAB77BA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41:41.343" v="170" actId="14100"/>
          <ac:spMkLst>
            <pc:docMk/>
            <pc:sldMk cId="893498246" sldId="262"/>
            <ac:spMk id="26" creationId="{B5B13E56-B965-4034-5712-E1820B265548}"/>
          </ac:spMkLst>
        </pc:spChg>
        <pc:picChg chg="del">
          <ac:chgData name="Покрас Илья Михайлович" userId="S::1032200534@pfur.ru::4cf050f2-89a9-45ca-9a83-2844a59a82ac" providerId="AD" clId="Web-{C00E20EC-07B6-0D6B-A675-D42E755CBE25}" dt="2023-06-22T21:25:41.031" v="110"/>
          <ac:picMkLst>
            <pc:docMk/>
            <pc:sldMk cId="893498246" sldId="262"/>
            <ac:picMk id="3" creationId="{1B0FE657-B715-8C2E-CC1F-1C383A134CC1}"/>
          </ac:picMkLst>
        </pc:picChg>
        <pc:picChg chg="del">
          <ac:chgData name="Покрас Илья Михайлович" userId="S::1032200534@pfur.ru::4cf050f2-89a9-45ca-9a83-2844a59a82ac" providerId="AD" clId="Web-{C00E20EC-07B6-0D6B-A675-D42E755CBE25}" dt="2023-06-22T21:25:35.952" v="103"/>
          <ac:picMkLst>
            <pc:docMk/>
            <pc:sldMk cId="893498246" sldId="262"/>
            <ac:picMk id="4" creationId="{9C3C0D26-F82C-F91D-8EEC-330F98650FCD}"/>
          </ac:picMkLst>
        </pc:picChg>
        <pc:picChg chg="del">
          <ac:chgData name="Покрас Илья Михайлович" userId="S::1032200534@pfur.ru::4cf050f2-89a9-45ca-9a83-2844a59a82ac" providerId="AD" clId="Web-{C00E20EC-07B6-0D6B-A675-D42E755CBE25}" dt="2023-06-22T21:25:38.827" v="107"/>
          <ac:picMkLst>
            <pc:docMk/>
            <pc:sldMk cId="893498246" sldId="262"/>
            <ac:picMk id="5" creationId="{57EE85D6-316F-A447-FA53-E7E880C91426}"/>
          </ac:picMkLst>
        </pc:picChg>
        <pc:picChg chg="del">
          <ac:chgData name="Покрас Илья Михайлович" userId="S::1032200534@pfur.ru::4cf050f2-89a9-45ca-9a83-2844a59a82ac" providerId="AD" clId="Web-{C00E20EC-07B6-0D6B-A675-D42E755CBE25}" dt="2023-06-22T21:25:37.546" v="105"/>
          <ac:picMkLst>
            <pc:docMk/>
            <pc:sldMk cId="893498246" sldId="262"/>
            <ac:picMk id="13" creationId="{071FF1FD-079C-E5DB-E694-87D1EF5C360F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34:59.771" v="125" actId="1076"/>
          <ac:picMkLst>
            <pc:docMk/>
            <pc:sldMk cId="893498246" sldId="262"/>
            <ac:picMk id="16" creationId="{6F4484C1-17A9-C6BC-1351-A010730BF0C4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35:53.664" v="140" actId="1076"/>
          <ac:picMkLst>
            <pc:docMk/>
            <pc:sldMk cId="893498246" sldId="262"/>
            <ac:picMk id="17" creationId="{4CB6A960-2E9B-1E87-25DC-D47188BF6298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35:47.633" v="139" actId="1076"/>
          <ac:picMkLst>
            <pc:docMk/>
            <pc:sldMk cId="893498246" sldId="262"/>
            <ac:picMk id="18" creationId="{3F29F105-1460-6E8B-0C71-140B3C88FE37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35:44.570" v="138" actId="1076"/>
          <ac:picMkLst>
            <pc:docMk/>
            <pc:sldMk cId="893498246" sldId="262"/>
            <ac:picMk id="19" creationId="{8F9688C8-40C0-9DC4-C2F3-DCD3618D34AD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38:11.689" v="142" actId="1076"/>
          <ac:picMkLst>
            <pc:docMk/>
            <pc:sldMk cId="893498246" sldId="262"/>
            <ac:picMk id="20" creationId="{BDFEBA33-D6E1-E2D8-08E4-02542C829680}"/>
          </ac:picMkLst>
        </pc:picChg>
      </pc:sldChg>
      <pc:sldChg chg="addSp delSp modSp">
        <pc:chgData name="Покрас Илья Михайлович" userId="S::1032200534@pfur.ru::4cf050f2-89a9-45ca-9a83-2844a59a82ac" providerId="AD" clId="Web-{C00E20EC-07B6-0D6B-A675-D42E755CBE25}" dt="2023-06-22T21:32:08.140" v="116" actId="14100"/>
        <pc:sldMkLst>
          <pc:docMk/>
          <pc:sldMk cId="2706008588" sldId="266"/>
        </pc:sldMkLst>
        <pc:spChg chg="mod">
          <ac:chgData name="Покрас Илья Михайлович" userId="S::1032200534@pfur.ru::4cf050f2-89a9-45ca-9a83-2844a59a82ac" providerId="AD" clId="Web-{C00E20EC-07B6-0D6B-A675-D42E755CBE25}" dt="2023-06-22T21:32:08.140" v="116" actId="14100"/>
          <ac:spMkLst>
            <pc:docMk/>
            <pc:sldMk cId="2706008588" sldId="266"/>
            <ac:spMk id="2" creationId="{00000000-0000-0000-0000-000000000000}"/>
          </ac:spMkLst>
        </pc:spChg>
        <pc:spChg chg="del">
          <ac:chgData name="Покрас Илья Михайлович" userId="S::1032200534@pfur.ru::4cf050f2-89a9-45ca-9a83-2844a59a82ac" providerId="AD" clId="Web-{C00E20EC-07B6-0D6B-A675-D42E755CBE25}" dt="2023-06-22T21:17:34.543" v="6"/>
          <ac:spMkLst>
            <pc:docMk/>
            <pc:sldMk cId="2706008588" sldId="266"/>
            <ac:spMk id="7" creationId="{26D2EB67-5427-9B63-D79D-35AC8C3F4A99}"/>
          </ac:spMkLst>
        </pc:spChg>
        <pc:spChg chg="del">
          <ac:chgData name="Покрас Илья Михайлович" userId="S::1032200534@pfur.ru::4cf050f2-89a9-45ca-9a83-2844a59a82ac" providerId="AD" clId="Web-{C00E20EC-07B6-0D6B-A675-D42E755CBE25}" dt="2023-06-22T21:17:32.449" v="4"/>
          <ac:spMkLst>
            <pc:docMk/>
            <pc:sldMk cId="2706008588" sldId="266"/>
            <ac:spMk id="8" creationId="{0DD8FAAB-BD7A-7844-3EB8-A184A8817D41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24:22.465" v="55" actId="1076"/>
          <ac:spMkLst>
            <pc:docMk/>
            <pc:sldMk cId="2706008588" sldId="266"/>
            <ac:spMk id="15" creationId="{457C4AFF-0165-BF52-588E-CC39CACD911D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24:38.778" v="63" actId="1076"/>
          <ac:spMkLst>
            <pc:docMk/>
            <pc:sldMk cId="2706008588" sldId="266"/>
            <ac:spMk id="16" creationId="{80431679-3843-BF2B-CC41-D8A4CD17C905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25:00.763" v="82" actId="1076"/>
          <ac:spMkLst>
            <pc:docMk/>
            <pc:sldMk cId="2706008588" sldId="266"/>
            <ac:spMk id="17" creationId="{F3CFB799-9829-6FF1-2BA7-BD6CE158EA44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25:22.624" v="87" actId="1076"/>
          <ac:spMkLst>
            <pc:docMk/>
            <pc:sldMk cId="2706008588" sldId="266"/>
            <ac:spMk id="18" creationId="{9BD744B4-D69E-697B-815C-D583A8039D76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25:33.265" v="102" actId="20577"/>
          <ac:spMkLst>
            <pc:docMk/>
            <pc:sldMk cId="2706008588" sldId="266"/>
            <ac:spMk id="19" creationId="{5B141A15-4CC7-E524-D0B8-3E51E6B4FC06}"/>
          </ac:spMkLst>
        </pc:spChg>
        <pc:picChg chg="del">
          <ac:chgData name="Покрас Илья Михайлович" userId="S::1032200534@pfur.ru::4cf050f2-89a9-45ca-9a83-2844a59a82ac" providerId="AD" clId="Web-{C00E20EC-07B6-0D6B-A675-D42E755CBE25}" dt="2023-06-22T21:17:30.152" v="1"/>
          <ac:picMkLst>
            <pc:docMk/>
            <pc:sldMk cId="2706008588" sldId="266"/>
            <ac:picMk id="3" creationId="{5B87714F-8B38-2D9E-0F7F-2D924143752C}"/>
          </ac:picMkLst>
        </pc:picChg>
        <pc:picChg chg="del">
          <ac:chgData name="Покрас Илья Михайлович" userId="S::1032200534@pfur.ru::4cf050f2-89a9-45ca-9a83-2844a59a82ac" providerId="AD" clId="Web-{C00E20EC-07B6-0D6B-A675-D42E755CBE25}" dt="2023-06-22T21:17:31.246" v="3"/>
          <ac:picMkLst>
            <pc:docMk/>
            <pc:sldMk cId="2706008588" sldId="266"/>
            <ac:picMk id="4" creationId="{39BC6039-FA8D-26F0-5B53-7CC1F6B70F1D}"/>
          </ac:picMkLst>
        </pc:picChg>
        <pc:picChg chg="del">
          <ac:chgData name="Покрас Илья Михайлович" userId="S::1032200534@pfur.ru::4cf050f2-89a9-45ca-9a83-2844a59a82ac" providerId="AD" clId="Web-{C00E20EC-07B6-0D6B-A675-D42E755CBE25}" dt="2023-06-22T21:17:30.683" v="2"/>
          <ac:picMkLst>
            <pc:docMk/>
            <pc:sldMk cId="2706008588" sldId="266"/>
            <ac:picMk id="5" creationId="{3A3BE622-0FA9-4C0D-4F7F-D668D82A3CAA}"/>
          </ac:picMkLst>
        </pc:picChg>
        <pc:picChg chg="del">
          <ac:chgData name="Покрас Илья Михайлович" userId="S::1032200534@pfur.ru::4cf050f2-89a9-45ca-9a83-2844a59a82ac" providerId="AD" clId="Web-{C00E20EC-07B6-0D6B-A675-D42E755CBE25}" dt="2023-06-22T21:17:33.214" v="5"/>
          <ac:picMkLst>
            <pc:docMk/>
            <pc:sldMk cId="2706008588" sldId="266"/>
            <ac:picMk id="6" creationId="{964B4250-F4B1-824B-D229-C0062EB786D3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20:36.581" v="33" actId="1076"/>
          <ac:picMkLst>
            <pc:docMk/>
            <pc:sldMk cId="2706008588" sldId="266"/>
            <ac:picMk id="9" creationId="{FD2BA868-9AA1-A120-4C66-E937450FFF73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20:33.050" v="32" actId="1076"/>
          <ac:picMkLst>
            <pc:docMk/>
            <pc:sldMk cId="2706008588" sldId="266"/>
            <ac:picMk id="10" creationId="{6A7AC067-0579-0054-B242-BD26DD36037D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20:40.456" v="34" actId="1076"/>
          <ac:picMkLst>
            <pc:docMk/>
            <pc:sldMk cId="2706008588" sldId="266"/>
            <ac:picMk id="11" creationId="{567D3639-1AF3-2449-51E9-921C1976A6EA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20:43.800" v="35" actId="1076"/>
          <ac:picMkLst>
            <pc:docMk/>
            <pc:sldMk cId="2706008588" sldId="266"/>
            <ac:picMk id="12" creationId="{29AC1241-63D5-EEFB-0991-1E4226A2B2C8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20:31.440" v="31" actId="1076"/>
          <ac:picMkLst>
            <pc:docMk/>
            <pc:sldMk cId="2706008588" sldId="266"/>
            <ac:picMk id="13" creationId="{9FD7489F-AB52-959D-4C21-026E2C83E1AE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20:48.347" v="36" actId="1076"/>
          <ac:picMkLst>
            <pc:docMk/>
            <pc:sldMk cId="2706008588" sldId="266"/>
            <ac:picMk id="14" creationId="{DC166CB9-2105-A494-C2F0-13F54468F212}"/>
          </ac:picMkLst>
        </pc:picChg>
      </pc:sldChg>
      <pc:sldChg chg="modSp">
        <pc:chgData name="Покрас Илья Михайлович" userId="S::1032200534@pfur.ru::4cf050f2-89a9-45ca-9a83-2844a59a82ac" providerId="AD" clId="Web-{C00E20EC-07B6-0D6B-A675-D42E755CBE25}" dt="2023-06-22T21:56:34.147" v="278" actId="20577"/>
        <pc:sldMkLst>
          <pc:docMk/>
          <pc:sldMk cId="1774548371" sldId="267"/>
        </pc:sldMkLst>
        <pc:spChg chg="mod">
          <ac:chgData name="Покрас Илья Михайлович" userId="S::1032200534@pfur.ru::4cf050f2-89a9-45ca-9a83-2844a59a82ac" providerId="AD" clId="Web-{C00E20EC-07B6-0D6B-A675-D42E755CBE25}" dt="2023-06-22T21:56:34.147" v="278" actId="20577"/>
          <ac:spMkLst>
            <pc:docMk/>
            <pc:sldMk cId="1774548371" sldId="267"/>
            <ac:spMk id="3" creationId="{00000000-0000-0000-0000-000000000000}"/>
          </ac:spMkLst>
        </pc:spChg>
      </pc:sldChg>
      <pc:sldChg chg="addSp delSp modSp new">
        <pc:chgData name="Покрас Илья Михайлович" userId="S::1032200534@pfur.ru::4cf050f2-89a9-45ca-9a83-2844a59a82ac" providerId="AD" clId="Web-{C00E20EC-07B6-0D6B-A675-D42E755CBE25}" dt="2023-06-22T21:53:28.203" v="215" actId="20577"/>
        <pc:sldMkLst>
          <pc:docMk/>
          <pc:sldMk cId="1767314342" sldId="268"/>
        </pc:sldMkLst>
        <pc:spChg chg="del">
          <ac:chgData name="Покрас Илья Михайлович" userId="S::1032200534@pfur.ru::4cf050f2-89a9-45ca-9a83-2844a59a82ac" providerId="AD" clId="Web-{C00E20EC-07B6-0D6B-A675-D42E755CBE25}" dt="2023-06-22T21:41:48.562" v="173"/>
          <ac:spMkLst>
            <pc:docMk/>
            <pc:sldMk cId="1767314342" sldId="268"/>
            <ac:spMk id="2" creationId="{E09450B4-5AF9-F726-C24D-F66940D6968C}"/>
          </ac:spMkLst>
        </pc:spChg>
        <pc:spChg chg="del">
          <ac:chgData name="Покрас Илья Михайлович" userId="S::1032200534@pfur.ru::4cf050f2-89a9-45ca-9a83-2844a59a82ac" providerId="AD" clId="Web-{C00E20EC-07B6-0D6B-A675-D42E755CBE25}" dt="2023-06-22T21:41:46.390" v="172"/>
          <ac:spMkLst>
            <pc:docMk/>
            <pc:sldMk cId="1767314342" sldId="268"/>
            <ac:spMk id="3" creationId="{9A3AE376-E252-757D-768A-0109403745B1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42:44.751" v="177" actId="20577"/>
          <ac:spMkLst>
            <pc:docMk/>
            <pc:sldMk cId="1767314342" sldId="268"/>
            <ac:spMk id="5" creationId="{C4B766D8-1639-9786-CF6F-6685FED7CA01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52:58.561" v="198" actId="20577"/>
          <ac:spMkLst>
            <pc:docMk/>
            <pc:sldMk cId="1767314342" sldId="268"/>
            <ac:spMk id="9" creationId="{3AB8751F-356A-3612-8EB6-539C3761B3B0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53:28.203" v="215" actId="20577"/>
          <ac:spMkLst>
            <pc:docMk/>
            <pc:sldMk cId="1767314342" sldId="268"/>
            <ac:spMk id="10" creationId="{1C542A58-BB50-1DC2-07E2-43E12B8B0E9C}"/>
          </ac:spMkLst>
        </pc:spChg>
        <pc:picChg chg="add mod">
          <ac:chgData name="Покрас Илья Михайлович" userId="S::1032200534@pfur.ru::4cf050f2-89a9-45ca-9a83-2844a59a82ac" providerId="AD" clId="Web-{C00E20EC-07B6-0D6B-A675-D42E755CBE25}" dt="2023-06-22T21:43:13.018" v="189" actId="14100"/>
          <ac:picMkLst>
            <pc:docMk/>
            <pc:sldMk cId="1767314342" sldId="268"/>
            <ac:picMk id="6" creationId="{43B49D02-2B85-8C55-04F1-23F79CBE42FD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43:25.175" v="192" actId="1076"/>
          <ac:picMkLst>
            <pc:docMk/>
            <pc:sldMk cId="1767314342" sldId="268"/>
            <ac:picMk id="7" creationId="{62C64024-59FA-1DBF-5227-E7DDBBD9AA4E}"/>
          </ac:picMkLst>
        </pc:picChg>
      </pc:sldChg>
      <pc:sldChg chg="addSp delSp modSp new">
        <pc:chgData name="Покрас Илья Михайлович" userId="S::1032200534@pfur.ru::4cf050f2-89a9-45ca-9a83-2844a59a82ac" providerId="AD" clId="Web-{C00E20EC-07B6-0D6B-A675-D42E755CBE25}" dt="2023-06-22T21:54:58.722" v="241" actId="1076"/>
        <pc:sldMkLst>
          <pc:docMk/>
          <pc:sldMk cId="3755891077" sldId="269"/>
        </pc:sldMkLst>
        <pc:spChg chg="del">
          <ac:chgData name="Покрас Илья Михайлович" userId="S::1032200534@pfur.ru::4cf050f2-89a9-45ca-9a83-2844a59a82ac" providerId="AD" clId="Web-{C00E20EC-07B6-0D6B-A675-D42E755CBE25}" dt="2023-06-22T21:53:42.031" v="219"/>
          <ac:spMkLst>
            <pc:docMk/>
            <pc:sldMk cId="3755891077" sldId="269"/>
            <ac:spMk id="2" creationId="{6274CB35-2C81-8516-EB29-C193EB0CB05D}"/>
          </ac:spMkLst>
        </pc:spChg>
        <pc:spChg chg="del">
          <ac:chgData name="Покрас Илья Михайлович" userId="S::1032200534@pfur.ru::4cf050f2-89a9-45ca-9a83-2844a59a82ac" providerId="AD" clId="Web-{C00E20EC-07B6-0D6B-A675-D42E755CBE25}" dt="2023-06-22T21:53:36.156" v="217"/>
          <ac:spMkLst>
            <pc:docMk/>
            <pc:sldMk cId="3755891077" sldId="269"/>
            <ac:spMk id="3" creationId="{45807BCD-061F-49BC-C4C5-82BE6E883259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54:22.955" v="230" actId="20577"/>
          <ac:spMkLst>
            <pc:docMk/>
            <pc:sldMk cId="3755891077" sldId="269"/>
            <ac:spMk id="5" creationId="{C2B54C72-B123-D56B-56B5-20F570BB0E7E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54:51.268" v="239" actId="1076"/>
          <ac:spMkLst>
            <pc:docMk/>
            <pc:sldMk cId="3755891077" sldId="269"/>
            <ac:spMk id="9" creationId="{37BC6A3A-2D95-8B20-FB8A-3BD9CC3A6F19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54:58.722" v="241" actId="1076"/>
          <ac:spMkLst>
            <pc:docMk/>
            <pc:sldMk cId="3755891077" sldId="269"/>
            <ac:spMk id="11" creationId="{AB6ED9B0-3D37-F4B3-5130-D35B1A9B17DA}"/>
          </ac:spMkLst>
        </pc:spChg>
        <pc:picChg chg="add mod">
          <ac:chgData name="Покрас Илья Михайлович" userId="S::1032200534@pfur.ru::4cf050f2-89a9-45ca-9a83-2844a59a82ac" providerId="AD" clId="Web-{C00E20EC-07B6-0D6B-A675-D42E755CBE25}" dt="2023-06-22T21:54:45.456" v="237" actId="1076"/>
          <ac:picMkLst>
            <pc:docMk/>
            <pc:sldMk cId="3755891077" sldId="269"/>
            <ac:picMk id="6" creationId="{97DE460B-EA15-3378-730D-29BDDF41E26D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54:43.565" v="236" actId="1076"/>
          <ac:picMkLst>
            <pc:docMk/>
            <pc:sldMk cId="3755891077" sldId="269"/>
            <ac:picMk id="7" creationId="{9A79569C-0491-D312-132C-3EED489CF9CC}"/>
          </ac:picMkLst>
        </pc:picChg>
      </pc:sldChg>
      <pc:sldChg chg="addSp delSp modSp new">
        <pc:chgData name="Покрас Илья Михайлович" userId="S::1032200534@pfur.ru::4cf050f2-89a9-45ca-9a83-2844a59a82ac" providerId="AD" clId="Web-{C00E20EC-07B6-0D6B-A675-D42E755CBE25}" dt="2023-06-22T21:56:04.365" v="272" actId="20577"/>
        <pc:sldMkLst>
          <pc:docMk/>
          <pc:sldMk cId="490616500" sldId="270"/>
        </pc:sldMkLst>
        <pc:spChg chg="del">
          <ac:chgData name="Покрас Илья Михайлович" userId="S::1032200534@pfur.ru::4cf050f2-89a9-45ca-9a83-2844a59a82ac" providerId="AD" clId="Web-{C00E20EC-07B6-0D6B-A675-D42E755CBE25}" dt="2023-06-22T21:55:02.581" v="243"/>
          <ac:spMkLst>
            <pc:docMk/>
            <pc:sldMk cId="490616500" sldId="270"/>
            <ac:spMk id="2" creationId="{45B534BA-0D09-DD13-BCED-9158C291F75B}"/>
          </ac:spMkLst>
        </pc:spChg>
        <pc:spChg chg="del">
          <ac:chgData name="Покрас Илья Михайлович" userId="S::1032200534@pfur.ru::4cf050f2-89a9-45ca-9a83-2844a59a82ac" providerId="AD" clId="Web-{C00E20EC-07B6-0D6B-A675-D42E755CBE25}" dt="2023-06-22T21:55:03.706" v="244"/>
          <ac:spMkLst>
            <pc:docMk/>
            <pc:sldMk cId="490616500" sldId="270"/>
            <ac:spMk id="3" creationId="{6B7DBF51-DA60-975D-AE39-AAF4B68A6697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55:11.113" v="251" actId="20577"/>
          <ac:spMkLst>
            <pc:docMk/>
            <pc:sldMk cId="490616500" sldId="270"/>
            <ac:spMk id="5" creationId="{60E9F739-2F79-DD81-2833-72E717E20287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55:51.880" v="267" actId="20577"/>
          <ac:spMkLst>
            <pc:docMk/>
            <pc:sldMk cId="490616500" sldId="270"/>
            <ac:spMk id="8" creationId="{0521EBA1-BC2F-E38A-49E9-1C56B3A094A2}"/>
          </ac:spMkLst>
        </pc:spChg>
        <pc:spChg chg="add mod">
          <ac:chgData name="Покрас Илья Михайлович" userId="S::1032200534@pfur.ru::4cf050f2-89a9-45ca-9a83-2844a59a82ac" providerId="AD" clId="Web-{C00E20EC-07B6-0D6B-A675-D42E755CBE25}" dt="2023-06-22T21:56:04.365" v="272" actId="20577"/>
          <ac:spMkLst>
            <pc:docMk/>
            <pc:sldMk cId="490616500" sldId="270"/>
            <ac:spMk id="9" creationId="{1ECC4300-4B44-A694-4DDB-EA26714D337F}"/>
          </ac:spMkLst>
        </pc:spChg>
        <pc:picChg chg="add mod">
          <ac:chgData name="Покрас Илья Михайлович" userId="S::1032200534@pfur.ru::4cf050f2-89a9-45ca-9a83-2844a59a82ac" providerId="AD" clId="Web-{C00E20EC-07B6-0D6B-A675-D42E755CBE25}" dt="2023-06-22T21:55:36.551" v="261" actId="1076"/>
          <ac:picMkLst>
            <pc:docMk/>
            <pc:sldMk cId="490616500" sldId="270"/>
            <ac:picMk id="6" creationId="{43135E78-17FB-4FDF-C1C9-63FE39A23A4C}"/>
          </ac:picMkLst>
        </pc:picChg>
        <pc:picChg chg="add mod">
          <ac:chgData name="Покрас Илья Михайлович" userId="S::1032200534@pfur.ru::4cf050f2-89a9-45ca-9a83-2844a59a82ac" providerId="AD" clId="Web-{C00E20EC-07B6-0D6B-A675-D42E755CBE25}" dt="2023-06-22T21:55:39.302" v="262" actId="1076"/>
          <ac:picMkLst>
            <pc:docMk/>
            <pc:sldMk cId="490616500" sldId="270"/>
            <ac:picMk id="7" creationId="{8AE65639-CB60-98FD-50BC-60C39F5CC1E5}"/>
          </ac:picMkLst>
        </pc:picChg>
      </pc:sldChg>
    </pc:docChg>
  </pc:docChgLst>
  <pc:docChgLst>
    <pc:chgData name="Покрас Илья Михайлович" userId="S::1032200534@pfur.ru::4cf050f2-89a9-45ca-9a83-2844a59a82ac" providerId="AD" clId="Web-{A247C472-0D71-CB01-8EC1-C7C5CDBEF460}"/>
    <pc:docChg chg="modSld">
      <pc:chgData name="Покрас Илья Михайлович" userId="S::1032200534@pfur.ru::4cf050f2-89a9-45ca-9a83-2844a59a82ac" providerId="AD" clId="Web-{A247C472-0D71-CB01-8EC1-C7C5CDBEF460}" dt="2023-06-22T18:56:23.312" v="1" actId="1076"/>
      <pc:docMkLst>
        <pc:docMk/>
      </pc:docMkLst>
      <pc:sldChg chg="modSp">
        <pc:chgData name="Покрас Илья Михайлович" userId="S::1032200534@pfur.ru::4cf050f2-89a9-45ca-9a83-2844a59a82ac" providerId="AD" clId="Web-{A247C472-0D71-CB01-8EC1-C7C5CDBEF460}" dt="2023-06-22T18:56:23.312" v="1" actId="1076"/>
        <pc:sldMkLst>
          <pc:docMk/>
          <pc:sldMk cId="2706008588" sldId="266"/>
        </pc:sldMkLst>
        <pc:spChg chg="mod">
          <ac:chgData name="Покрас Илья Михайлович" userId="S::1032200534@pfur.ru::4cf050f2-89a9-45ca-9a83-2844a59a82ac" providerId="AD" clId="Web-{A247C472-0D71-CB01-8EC1-C7C5CDBEF460}" dt="2023-06-22T18:56:23.312" v="1" actId="1076"/>
          <ac:spMkLst>
            <pc:docMk/>
            <pc:sldMk cId="2706008588" sldId="266"/>
            <ac:spMk id="7" creationId="{26D2EB67-5427-9B63-D79D-35AC8C3F4A99}"/>
          </ac:spMkLst>
        </pc:spChg>
        <pc:picChg chg="mod">
          <ac:chgData name="Покрас Илья Михайлович" userId="S::1032200534@pfur.ru::4cf050f2-89a9-45ca-9a83-2844a59a82ac" providerId="AD" clId="Web-{A247C472-0D71-CB01-8EC1-C7C5CDBEF460}" dt="2023-06-22T18:56:19.984" v="0" actId="1076"/>
          <ac:picMkLst>
            <pc:docMk/>
            <pc:sldMk cId="2706008588" sldId="266"/>
            <ac:picMk id="6" creationId="{964B4250-F4B1-824B-D229-C0062EB786D3}"/>
          </ac:picMkLst>
        </pc:picChg>
      </pc:sldChg>
    </pc:docChg>
  </pc:docChgLst>
  <pc:docChgLst>
    <pc:chgData name="Покрас Илья Михайлович" userId="S::1032200534@pfur.ru::4cf050f2-89a9-45ca-9a83-2844a59a82ac" providerId="AD" clId="Web-{5DCC71C3-0485-1374-6AB7-11D27F0074E8}"/>
    <pc:docChg chg="delSld modSld sldOrd">
      <pc:chgData name="Покрас Илья Михайлович" userId="S::1032200534@pfur.ru::4cf050f2-89a9-45ca-9a83-2844a59a82ac" providerId="AD" clId="Web-{5DCC71C3-0485-1374-6AB7-11D27F0074E8}" dt="2023-06-21T21:39:47.024" v="211" actId="20577"/>
      <pc:docMkLst>
        <pc:docMk/>
      </pc:docMkLst>
      <pc:sldChg chg="modSp">
        <pc:chgData name="Покрас Илья Михайлович" userId="S::1032200534@pfur.ru::4cf050f2-89a9-45ca-9a83-2844a59a82ac" providerId="AD" clId="Web-{5DCC71C3-0485-1374-6AB7-11D27F0074E8}" dt="2023-06-21T21:39:47.024" v="211" actId="20577"/>
        <pc:sldMkLst>
          <pc:docMk/>
          <pc:sldMk cId="266696450" sldId="256"/>
        </pc:sldMkLst>
        <pc:spChg chg="mod">
          <ac:chgData name="Покрас Илья Михайлович" userId="S::1032200534@pfur.ru::4cf050f2-89a9-45ca-9a83-2844a59a82ac" providerId="AD" clId="Web-{5DCC71C3-0485-1374-6AB7-11D27F0074E8}" dt="2023-06-21T21:39:47.024" v="211" actId="20577"/>
          <ac:spMkLst>
            <pc:docMk/>
            <pc:sldMk cId="266696450" sldId="256"/>
            <ac:spMk id="3" creationId="{00000000-0000-0000-0000-000000000000}"/>
          </ac:spMkLst>
        </pc:spChg>
      </pc:sldChg>
      <pc:sldChg chg="addSp modSp">
        <pc:chgData name="Покрас Илья Михайлович" userId="S::1032200534@pfur.ru::4cf050f2-89a9-45ca-9a83-2844a59a82ac" providerId="AD" clId="Web-{5DCC71C3-0485-1374-6AB7-11D27F0074E8}" dt="2023-06-21T20:51:17.183" v="20" actId="1076"/>
        <pc:sldMkLst>
          <pc:docMk/>
          <pc:sldMk cId="906512359" sldId="258"/>
        </pc:sldMkLst>
        <pc:spChg chg="add mod">
          <ac:chgData name="Покрас Илья Михайлович" userId="S::1032200534@pfur.ru::4cf050f2-89a9-45ca-9a83-2844a59a82ac" providerId="AD" clId="Web-{5DCC71C3-0485-1374-6AB7-11D27F0074E8}" dt="2023-06-21T20:50:45.916" v="11" actId="1076"/>
          <ac:spMkLst>
            <pc:docMk/>
            <pc:sldMk cId="906512359" sldId="258"/>
            <ac:spMk id="3" creationId="{400C7D10-1673-3F8B-9592-1425D2DC2774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0:51:17.183" v="20" actId="1076"/>
          <ac:spMkLst>
            <pc:docMk/>
            <pc:sldMk cId="906512359" sldId="258"/>
            <ac:spMk id="7" creationId="{2AAFF7D6-8D33-E588-896B-EEE4A788A1F7}"/>
          </ac:spMkLst>
        </pc:spChg>
      </pc:sldChg>
      <pc:sldChg chg="addSp modSp">
        <pc:chgData name="Покрас Илья Михайлович" userId="S::1032200534@pfur.ru::4cf050f2-89a9-45ca-9a83-2844a59a82ac" providerId="AD" clId="Web-{5DCC71C3-0485-1374-6AB7-11D27F0074E8}" dt="2023-06-21T21:39:16.570" v="209" actId="20577"/>
        <pc:sldMkLst>
          <pc:docMk/>
          <pc:sldMk cId="987530163" sldId="260"/>
        </pc:sldMkLst>
        <pc:spChg chg="add mod">
          <ac:chgData name="Покрас Илья Михайлович" userId="S::1032200534@pfur.ru::4cf050f2-89a9-45ca-9a83-2844a59a82ac" providerId="AD" clId="Web-{5DCC71C3-0485-1374-6AB7-11D27F0074E8}" dt="2023-06-21T20:59:57.983" v="62" actId="1076"/>
          <ac:spMkLst>
            <pc:docMk/>
            <pc:sldMk cId="987530163" sldId="260"/>
            <ac:spMk id="10" creationId="{2B72D794-174D-38A7-B3C2-A1CC15724980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0:59:53.342" v="61" actId="1076"/>
          <ac:spMkLst>
            <pc:docMk/>
            <pc:sldMk cId="987530163" sldId="260"/>
            <ac:spMk id="11" creationId="{2AA97F6E-85A6-0930-E9D0-14A60969BFFF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1:39:16.570" v="209" actId="20577"/>
          <ac:spMkLst>
            <pc:docMk/>
            <pc:sldMk cId="987530163" sldId="260"/>
            <ac:spMk id="13" creationId="{E6DE0BD8-BDB5-BCC9-2187-D9F88AEA9C62}"/>
          </ac:spMkLst>
        </pc:spChg>
      </pc:sldChg>
      <pc:sldChg chg="addSp modSp">
        <pc:chgData name="Покрас Илья Михайлович" userId="S::1032200534@pfur.ru::4cf050f2-89a9-45ca-9a83-2844a59a82ac" providerId="AD" clId="Web-{5DCC71C3-0485-1374-6AB7-11D27F0074E8}" dt="2023-06-21T21:27:55.287" v="125" actId="20577"/>
        <pc:sldMkLst>
          <pc:docMk/>
          <pc:sldMk cId="893498246" sldId="262"/>
        </pc:sldMkLst>
        <pc:spChg chg="add mod">
          <ac:chgData name="Покрас Илья Михайлович" userId="S::1032200534@pfur.ru::4cf050f2-89a9-45ca-9a83-2844a59a82ac" providerId="AD" clId="Web-{5DCC71C3-0485-1374-6AB7-11D27F0074E8}" dt="2023-06-21T21:23:06.280" v="116" actId="1076"/>
          <ac:spMkLst>
            <pc:docMk/>
            <pc:sldMk cId="893498246" sldId="262"/>
            <ac:spMk id="6" creationId="{35C9455D-1292-1093-ED51-AA7F086D96E6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1:25:51.753" v="121" actId="1076"/>
          <ac:spMkLst>
            <pc:docMk/>
            <pc:sldMk cId="893498246" sldId="262"/>
            <ac:spMk id="12" creationId="{8F609491-FB8D-AA8C-B14A-CBCB269F66E0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1:27:55.287" v="125" actId="20577"/>
          <ac:spMkLst>
            <pc:docMk/>
            <pc:sldMk cId="893498246" sldId="262"/>
            <ac:spMk id="13" creationId="{8291ABCD-D873-9D61-6F19-402F833E8973}"/>
          </ac:spMkLst>
        </pc:spChg>
        <pc:picChg chg="mod">
          <ac:chgData name="Покрас Илья Михайлович" userId="S::1032200534@pfur.ru::4cf050f2-89a9-45ca-9a83-2844a59a82ac" providerId="AD" clId="Web-{5DCC71C3-0485-1374-6AB7-11D27F0074E8}" dt="2023-06-21T21:17:48.204" v="63" actId="1076"/>
          <ac:picMkLst>
            <pc:docMk/>
            <pc:sldMk cId="893498246" sldId="262"/>
            <ac:picMk id="4" creationId="{00000000-0000-0000-0000-000000000000}"/>
          </ac:picMkLst>
        </pc:picChg>
        <pc:picChg chg="mod">
          <ac:chgData name="Покрас Илья Михайлович" userId="S::1032200534@pfur.ru::4cf050f2-89a9-45ca-9a83-2844a59a82ac" providerId="AD" clId="Web-{5DCC71C3-0485-1374-6AB7-11D27F0074E8}" dt="2023-06-21T21:17:55.610" v="64" actId="1076"/>
          <ac:picMkLst>
            <pc:docMk/>
            <pc:sldMk cId="893498246" sldId="262"/>
            <ac:picMk id="5" creationId="{00000000-0000-0000-0000-000000000000}"/>
          </ac:picMkLst>
        </pc:picChg>
      </pc:sldChg>
      <pc:sldChg chg="addSp modSp">
        <pc:chgData name="Покрас Илья Михайлович" userId="S::1032200534@pfur.ru::4cf050f2-89a9-45ca-9a83-2844a59a82ac" providerId="AD" clId="Web-{5DCC71C3-0485-1374-6AB7-11D27F0074E8}" dt="2023-06-21T21:36:40.629" v="185" actId="20577"/>
        <pc:sldMkLst>
          <pc:docMk/>
          <pc:sldMk cId="3362730660" sldId="264"/>
        </pc:sldMkLst>
        <pc:spChg chg="add mod">
          <ac:chgData name="Покрас Илья Михайлович" userId="S::1032200534@pfur.ru::4cf050f2-89a9-45ca-9a83-2844a59a82ac" providerId="AD" clId="Web-{5DCC71C3-0485-1374-6AB7-11D27F0074E8}" dt="2023-06-21T21:19:52.066" v="97" actId="1076"/>
          <ac:spMkLst>
            <pc:docMk/>
            <pc:sldMk cId="3362730660" sldId="264"/>
            <ac:spMk id="3" creationId="{C1074652-29AA-A03D-B03D-133EDF0FFE36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1:36:40.629" v="185" actId="20577"/>
          <ac:spMkLst>
            <pc:docMk/>
            <pc:sldMk cId="3362730660" sldId="264"/>
            <ac:spMk id="7" creationId="{A8277981-E542-07CF-B592-14D18DF9883E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1:35:49.909" v="159" actId="20577"/>
          <ac:spMkLst>
            <pc:docMk/>
            <pc:sldMk cId="3362730660" sldId="264"/>
            <ac:spMk id="15" creationId="{27519F05-CABE-EBCC-E141-7242FE7CF990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1:36:21.441" v="183" actId="20577"/>
          <ac:spMkLst>
            <pc:docMk/>
            <pc:sldMk cId="3362730660" sldId="264"/>
            <ac:spMk id="16" creationId="{61CB3531-082F-64DD-6CBF-5353F3134271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1:36:18.847" v="182" actId="20577"/>
          <ac:spMkLst>
            <pc:docMk/>
            <pc:sldMk cId="3362730660" sldId="264"/>
            <ac:spMk id="17" creationId="{16E366F7-1245-566D-22C6-8DC75D6B691A}"/>
          </ac:spMkLst>
        </pc:spChg>
      </pc:sldChg>
      <pc:sldChg chg="addSp modSp">
        <pc:chgData name="Покрас Илья Михайлович" userId="S::1032200534@pfur.ru::4cf050f2-89a9-45ca-9a83-2844a59a82ac" providerId="AD" clId="Web-{5DCC71C3-0485-1374-6AB7-11D27F0074E8}" dt="2023-06-21T21:38:05.240" v="200" actId="1076"/>
        <pc:sldMkLst>
          <pc:docMk/>
          <pc:sldMk cId="2706008588" sldId="266"/>
        </pc:sldMkLst>
        <pc:spChg chg="add mod">
          <ac:chgData name="Покрас Илья Михайлович" userId="S::1032200534@pfur.ru::4cf050f2-89a9-45ca-9a83-2844a59a82ac" providerId="AD" clId="Web-{5DCC71C3-0485-1374-6AB7-11D27F0074E8}" dt="2023-06-21T21:21:06.933" v="107" actId="1076"/>
          <ac:spMkLst>
            <pc:docMk/>
            <pc:sldMk cId="2706008588" sldId="266"/>
            <ac:spMk id="4" creationId="{71E7ED8D-E3DA-9D14-1408-C6D61832987A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1:36:47.723" v="188" actId="20577"/>
          <ac:spMkLst>
            <pc:docMk/>
            <pc:sldMk cId="2706008588" sldId="266"/>
            <ac:spMk id="14" creationId="{D33493DF-A014-FF1C-543E-62FD59E01D9F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1:36:58.301" v="190" actId="1076"/>
          <ac:spMkLst>
            <pc:docMk/>
            <pc:sldMk cId="2706008588" sldId="266"/>
            <ac:spMk id="16" creationId="{684D6423-5A86-63CD-C811-A6E09DFC125D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1:37:43.802" v="193" actId="1076"/>
          <ac:spMkLst>
            <pc:docMk/>
            <pc:sldMk cId="2706008588" sldId="266"/>
            <ac:spMk id="18" creationId="{2248DB26-D1D1-32A6-F9E2-603894968CA2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1:37:57.365" v="198" actId="20577"/>
          <ac:spMkLst>
            <pc:docMk/>
            <pc:sldMk cId="2706008588" sldId="266"/>
            <ac:spMk id="19" creationId="{CFF469EF-E666-F647-AFC4-38CF8B979EC0}"/>
          </ac:spMkLst>
        </pc:spChg>
        <pc:spChg chg="add mod">
          <ac:chgData name="Покрас Илья Михайлович" userId="S::1032200534@pfur.ru::4cf050f2-89a9-45ca-9a83-2844a59a82ac" providerId="AD" clId="Web-{5DCC71C3-0485-1374-6AB7-11D27F0074E8}" dt="2023-06-21T21:38:05.240" v="200" actId="1076"/>
          <ac:spMkLst>
            <pc:docMk/>
            <pc:sldMk cId="2706008588" sldId="266"/>
            <ac:spMk id="21" creationId="{CC93BF02-965B-1EDA-32B7-1A0E14D4EBA6}"/>
          </ac:spMkLst>
        </pc:spChg>
      </pc:sldChg>
      <pc:sldChg chg="del ord">
        <pc:chgData name="Покрас Илья Михайлович" userId="S::1032200534@pfur.ru::4cf050f2-89a9-45ca-9a83-2844a59a82ac" providerId="AD" clId="Web-{5DCC71C3-0485-1374-6AB7-11D27F0074E8}" dt="2023-06-21T20:46:41.410" v="2"/>
        <pc:sldMkLst>
          <pc:docMk/>
          <pc:sldMk cId="2698624484" sldId="268"/>
        </pc:sldMkLst>
      </pc:sldChg>
    </pc:docChg>
  </pc:docChgLst>
  <pc:docChgLst>
    <pc:chgData name="Покрас Илья Михайлович" userId="S::1032200534@pfur.ru::4cf050f2-89a9-45ca-9a83-2844a59a82ac" providerId="AD" clId="Web-{DDE8C62A-A90E-A8A7-A4E3-620192A9379B}"/>
    <pc:docChg chg="modSld">
      <pc:chgData name="Покрас Илья Михайлович" userId="S::1032200534@pfur.ru::4cf050f2-89a9-45ca-9a83-2844a59a82ac" providerId="AD" clId="Web-{DDE8C62A-A90E-A8A7-A4E3-620192A9379B}" dt="2023-06-22T16:34:52.908" v="28" actId="1076"/>
      <pc:docMkLst>
        <pc:docMk/>
      </pc:docMkLst>
      <pc:sldChg chg="addSp delSp modSp">
        <pc:chgData name="Покрас Илья Михайлович" userId="S::1032200534@pfur.ru::4cf050f2-89a9-45ca-9a83-2844a59a82ac" providerId="AD" clId="Web-{DDE8C62A-A90E-A8A7-A4E3-620192A9379B}" dt="2023-06-22T16:34:01.641" v="21" actId="1076"/>
        <pc:sldMkLst>
          <pc:docMk/>
          <pc:sldMk cId="893498246" sldId="262"/>
        </pc:sldMkLst>
        <pc:spChg chg="mod">
          <ac:chgData name="Покрас Илья Михайлович" userId="S::1032200534@pfur.ru::4cf050f2-89a9-45ca-9a83-2844a59a82ac" providerId="AD" clId="Web-{DDE8C62A-A90E-A8A7-A4E3-620192A9379B}" dt="2023-06-22T16:33:39.062" v="17" actId="1076"/>
          <ac:spMkLst>
            <pc:docMk/>
            <pc:sldMk cId="893498246" sldId="262"/>
            <ac:spMk id="6" creationId="{35C9455D-1292-1093-ED51-AA7F086D96E6}"/>
          </ac:spMkLst>
        </pc:spChg>
        <pc:spChg chg="mod">
          <ac:chgData name="Покрас Илья Михайлович" userId="S::1032200534@pfur.ru::4cf050f2-89a9-45ca-9a83-2844a59a82ac" providerId="AD" clId="Web-{DDE8C62A-A90E-A8A7-A4E3-620192A9379B}" dt="2023-06-22T16:33:48.781" v="19" actId="1076"/>
          <ac:spMkLst>
            <pc:docMk/>
            <pc:sldMk cId="893498246" sldId="262"/>
            <ac:spMk id="8" creationId="{BC862E39-8077-18B1-9F85-29718605194B}"/>
          </ac:spMkLst>
        </pc:spChg>
        <pc:spChg chg="mod">
          <ac:chgData name="Покрас Илья Михайлович" userId="S::1032200534@pfur.ru::4cf050f2-89a9-45ca-9a83-2844a59a82ac" providerId="AD" clId="Web-{DDE8C62A-A90E-A8A7-A4E3-620192A9379B}" dt="2023-06-22T16:34:01.641" v="21" actId="1076"/>
          <ac:spMkLst>
            <pc:docMk/>
            <pc:sldMk cId="893498246" sldId="262"/>
            <ac:spMk id="10" creationId="{1EE4D02F-0E64-1E1F-7DA3-FC7AEFCF57AC}"/>
          </ac:spMkLst>
        </pc:spChg>
        <pc:picChg chg="del">
          <ac:chgData name="Покрас Илья Михайлович" userId="S::1032200534@pfur.ru::4cf050f2-89a9-45ca-9a83-2844a59a82ac" providerId="AD" clId="Web-{DDE8C62A-A90E-A8A7-A4E3-620192A9379B}" dt="2023-06-22T16:32:34.763" v="2"/>
          <ac:picMkLst>
            <pc:docMk/>
            <pc:sldMk cId="893498246" sldId="262"/>
            <ac:picMk id="3" creationId="{E22D8A86-9CA5-0E2B-8782-990F53AB690C}"/>
          </ac:picMkLst>
        </pc:picChg>
        <pc:picChg chg="del">
          <ac:chgData name="Покрас Илья Михайлович" userId="S::1032200534@pfur.ru::4cf050f2-89a9-45ca-9a83-2844a59a82ac" providerId="AD" clId="Web-{DDE8C62A-A90E-A8A7-A4E3-620192A9379B}" dt="2023-06-22T16:32:37.857" v="4"/>
          <ac:picMkLst>
            <pc:docMk/>
            <pc:sldMk cId="893498246" sldId="262"/>
            <ac:picMk id="4" creationId="{3C2CF85B-B041-A5EC-F0F6-CFB075FBA804}"/>
          </ac:picMkLst>
        </pc:picChg>
        <pc:picChg chg="del mod">
          <ac:chgData name="Покрас Илья Михайлович" userId="S::1032200534@pfur.ru::4cf050f2-89a9-45ca-9a83-2844a59a82ac" providerId="AD" clId="Web-{DDE8C62A-A90E-A8A7-A4E3-620192A9379B}" dt="2023-06-22T16:32:36.294" v="3"/>
          <ac:picMkLst>
            <pc:docMk/>
            <pc:sldMk cId="893498246" sldId="262"/>
            <ac:picMk id="5" creationId="{E2138086-5CA9-67FF-E59B-763177C03EF1}"/>
          </ac:picMkLst>
        </pc:picChg>
        <pc:picChg chg="add mod">
          <ac:chgData name="Покрас Илья Михайлович" userId="S::1032200534@pfur.ru::4cf050f2-89a9-45ca-9a83-2844a59a82ac" providerId="AD" clId="Web-{DDE8C62A-A90E-A8A7-A4E3-620192A9379B}" dt="2023-06-22T16:33:35.984" v="16" actId="1076"/>
          <ac:picMkLst>
            <pc:docMk/>
            <pc:sldMk cId="893498246" sldId="262"/>
            <ac:picMk id="7" creationId="{C125F16F-CE50-0D21-113D-83156B0E7316}"/>
          </ac:picMkLst>
        </pc:picChg>
        <pc:picChg chg="mod">
          <ac:chgData name="Покрас Илья Михайлович" userId="S::1032200534@pfur.ru::4cf050f2-89a9-45ca-9a83-2844a59a82ac" providerId="AD" clId="Web-{DDE8C62A-A90E-A8A7-A4E3-620192A9379B}" dt="2023-06-22T16:33:45.953" v="18" actId="1076"/>
          <ac:picMkLst>
            <pc:docMk/>
            <pc:sldMk cId="893498246" sldId="262"/>
            <ac:picMk id="16" creationId="{76B7A603-562A-F4A3-C052-D1C815023C55}"/>
          </ac:picMkLst>
        </pc:picChg>
        <pc:picChg chg="mod">
          <ac:chgData name="Покрас Илья Михайлович" userId="S::1032200534@pfur.ru::4cf050f2-89a9-45ca-9a83-2844a59a82ac" providerId="AD" clId="Web-{DDE8C62A-A90E-A8A7-A4E3-620192A9379B}" dt="2023-06-22T16:33:54.156" v="20" actId="1076"/>
          <ac:picMkLst>
            <pc:docMk/>
            <pc:sldMk cId="893498246" sldId="262"/>
            <ac:picMk id="17" creationId="{541890D1-F5A7-ADF6-1D59-CDFA4120F445}"/>
          </ac:picMkLst>
        </pc:picChg>
      </pc:sldChg>
      <pc:sldChg chg="addSp delSp modSp">
        <pc:chgData name="Покрас Илья Михайлович" userId="S::1032200534@pfur.ru::4cf050f2-89a9-45ca-9a83-2844a59a82ac" providerId="AD" clId="Web-{DDE8C62A-A90E-A8A7-A4E3-620192A9379B}" dt="2023-06-22T16:34:52.908" v="28" actId="1076"/>
        <pc:sldMkLst>
          <pc:docMk/>
          <pc:sldMk cId="3362730660" sldId="264"/>
        </pc:sldMkLst>
        <pc:picChg chg="add mod">
          <ac:chgData name="Покрас Илья Михайлович" userId="S::1032200534@pfur.ru::4cf050f2-89a9-45ca-9a83-2844a59a82ac" providerId="AD" clId="Web-{DDE8C62A-A90E-A8A7-A4E3-620192A9379B}" dt="2023-06-22T16:34:52.908" v="28" actId="1076"/>
          <ac:picMkLst>
            <pc:docMk/>
            <pc:sldMk cId="3362730660" sldId="264"/>
            <ac:picMk id="3" creationId="{B993AF3C-2D93-F62F-D22C-01B2E5AABC1C}"/>
          </ac:picMkLst>
        </pc:picChg>
        <pc:picChg chg="del">
          <ac:chgData name="Покрас Илья Михайлович" userId="S::1032200534@pfur.ru::4cf050f2-89a9-45ca-9a83-2844a59a82ac" providerId="AD" clId="Web-{DDE8C62A-A90E-A8A7-A4E3-620192A9379B}" dt="2023-06-22T16:34:47.549" v="27"/>
          <ac:picMkLst>
            <pc:docMk/>
            <pc:sldMk cId="3362730660" sldId="264"/>
            <ac:picMk id="14" creationId="{ACCD8DFB-B30D-DF5A-41B2-6071932DDCB2}"/>
          </ac:picMkLst>
        </pc:picChg>
        <pc:picChg chg="del">
          <ac:chgData name="Покрас Илья Михайлович" userId="S::1032200534@pfur.ru::4cf050f2-89a9-45ca-9a83-2844a59a82ac" providerId="AD" clId="Web-{DDE8C62A-A90E-A8A7-A4E3-620192A9379B}" dt="2023-06-22T16:34:46.799" v="26"/>
          <ac:picMkLst>
            <pc:docMk/>
            <pc:sldMk cId="3362730660" sldId="264"/>
            <ac:picMk id="18" creationId="{4E3F1397-1D3A-4BD2-4599-88D666B9495F}"/>
          </ac:picMkLst>
        </pc:picChg>
        <pc:picChg chg="del mod">
          <ac:chgData name="Покрас Илья Михайлович" userId="S::1032200534@pfur.ru::4cf050f2-89a9-45ca-9a83-2844a59a82ac" providerId="AD" clId="Web-{DDE8C62A-A90E-A8A7-A4E3-620192A9379B}" dt="2023-06-22T16:34:45.908" v="25"/>
          <ac:picMkLst>
            <pc:docMk/>
            <pc:sldMk cId="3362730660" sldId="264"/>
            <ac:picMk id="19" creationId="{AFF5AD39-33B6-2494-105A-66AE05CF2B8C}"/>
          </ac:picMkLst>
        </pc:picChg>
      </pc:sldChg>
    </pc:docChg>
  </pc:docChgLst>
  <pc:docChgLst>
    <pc:chgData name="Покрас Илья Михайлович" userId="S::1032200534@pfur.ru::4cf050f2-89a9-45ca-9a83-2844a59a82ac" providerId="AD" clId="Web-{A9618CA3-E213-CBAC-6277-250808DE4BB9}"/>
    <pc:docChg chg="modSld">
      <pc:chgData name="Покрас Илья Михайлович" userId="S::1032200534@pfur.ru::4cf050f2-89a9-45ca-9a83-2844a59a82ac" providerId="AD" clId="Web-{A9618CA3-E213-CBAC-6277-250808DE4BB9}" dt="2023-06-23T09:32:14.052" v="8" actId="20577"/>
      <pc:docMkLst>
        <pc:docMk/>
      </pc:docMkLst>
      <pc:sldChg chg="modSp">
        <pc:chgData name="Покрас Илья Михайлович" userId="S::1032200534@pfur.ru::4cf050f2-89a9-45ca-9a83-2844a59a82ac" providerId="AD" clId="Web-{A9618CA3-E213-CBAC-6277-250808DE4BB9}" dt="2023-06-23T09:32:14.052" v="8" actId="20577"/>
        <pc:sldMkLst>
          <pc:docMk/>
          <pc:sldMk cId="3258270562" sldId="257"/>
        </pc:sldMkLst>
        <pc:spChg chg="mod">
          <ac:chgData name="Покрас Илья Михайлович" userId="S::1032200534@pfur.ru::4cf050f2-89a9-45ca-9a83-2844a59a82ac" providerId="AD" clId="Web-{A9618CA3-E213-CBAC-6277-250808DE4BB9}" dt="2023-06-23T09:32:14.052" v="8" actId="20577"/>
          <ac:spMkLst>
            <pc:docMk/>
            <pc:sldMk cId="3258270562" sldId="257"/>
            <ac:spMk id="2" creationId="{00000000-0000-0000-0000-000000000000}"/>
          </ac:spMkLst>
        </pc:spChg>
        <pc:spChg chg="mod">
          <ac:chgData name="Покрас Илья Михайлович" userId="S::1032200534@pfur.ru::4cf050f2-89a9-45ca-9a83-2844a59a82ac" providerId="AD" clId="Web-{A9618CA3-E213-CBAC-6277-250808DE4BB9}" dt="2023-06-23T09:31:58.895" v="5" actId="1076"/>
          <ac:spMkLst>
            <pc:docMk/>
            <pc:sldMk cId="3258270562" sldId="257"/>
            <ac:spMk id="3" creationId="{00000000-0000-0000-0000-000000000000}"/>
          </ac:spMkLst>
        </pc:spChg>
      </pc:sldChg>
      <pc:sldChg chg="modSp">
        <pc:chgData name="Покрас Илья Михайлович" userId="S::1032200534@pfur.ru::4cf050f2-89a9-45ca-9a83-2844a59a82ac" providerId="AD" clId="Web-{A9618CA3-E213-CBAC-6277-250808DE4BB9}" dt="2023-06-23T09:31:29.926" v="2" actId="1076"/>
        <pc:sldMkLst>
          <pc:docMk/>
          <pc:sldMk cId="2706008588" sldId="266"/>
        </pc:sldMkLst>
        <pc:spChg chg="mod">
          <ac:chgData name="Покрас Илья Михайлович" userId="S::1032200534@pfur.ru::4cf050f2-89a9-45ca-9a83-2844a59a82ac" providerId="AD" clId="Web-{A9618CA3-E213-CBAC-6277-250808DE4BB9}" dt="2023-06-23T09:31:29.926" v="2" actId="1076"/>
          <ac:spMkLst>
            <pc:docMk/>
            <pc:sldMk cId="2706008588" sldId="266"/>
            <ac:spMk id="5" creationId="{58FAFB30-7A24-E36C-47A3-623D2E3D6DDC}"/>
          </ac:spMkLst>
        </pc:spChg>
      </pc:sldChg>
    </pc:docChg>
  </pc:docChgLst>
  <pc:docChgLst>
    <pc:chgData name="Покрас Илья Михайлович" userId="S::1032200534@pfur.ru::4cf050f2-89a9-45ca-9a83-2844a59a82ac" providerId="AD" clId="Web-{D92AFA6D-33E0-A704-4A23-8A4D62B5CC2F}"/>
    <pc:docChg chg="delSld modSld">
      <pc:chgData name="Покрас Илья Михайлович" userId="S::1032200534@pfur.ru::4cf050f2-89a9-45ca-9a83-2844a59a82ac" providerId="AD" clId="Web-{D92AFA6D-33E0-A704-4A23-8A4D62B5CC2F}" dt="2023-06-22T16:11:52.635" v="504" actId="20577"/>
      <pc:docMkLst>
        <pc:docMk/>
      </pc:docMkLst>
      <pc:sldChg chg="modSp">
        <pc:chgData name="Покрас Илья Михайлович" userId="S::1032200534@pfur.ru::4cf050f2-89a9-45ca-9a83-2844a59a82ac" providerId="AD" clId="Web-{D92AFA6D-33E0-A704-4A23-8A4D62B5CC2F}" dt="2023-06-22T16:11:52.635" v="504" actId="20577"/>
        <pc:sldMkLst>
          <pc:docMk/>
          <pc:sldMk cId="266696450" sldId="256"/>
        </pc:sldMkLst>
        <pc:spChg chg="mod">
          <ac:chgData name="Покрас Илья Михайлович" userId="S::1032200534@pfur.ru::4cf050f2-89a9-45ca-9a83-2844a59a82ac" providerId="AD" clId="Web-{D92AFA6D-33E0-A704-4A23-8A4D62B5CC2F}" dt="2023-06-22T16:11:52.635" v="504" actId="20577"/>
          <ac:spMkLst>
            <pc:docMk/>
            <pc:sldMk cId="266696450" sldId="256"/>
            <ac:spMk id="2" creationId="{00000000-0000-0000-0000-000000000000}"/>
          </ac:spMkLst>
        </pc:spChg>
      </pc:sldChg>
      <pc:sldChg chg="del">
        <pc:chgData name="Покрас Илья Михайлович" userId="S::1032200534@pfur.ru::4cf050f2-89a9-45ca-9a83-2844a59a82ac" providerId="AD" clId="Web-{D92AFA6D-33E0-A704-4A23-8A4D62B5CC2F}" dt="2023-06-22T13:02:56.396" v="0"/>
        <pc:sldMkLst>
          <pc:docMk/>
          <pc:sldMk cId="906512359" sldId="258"/>
        </pc:sldMkLst>
      </pc:sldChg>
      <pc:sldChg chg="modSp">
        <pc:chgData name="Покрас Илья Михайлович" userId="S::1032200534@pfur.ru::4cf050f2-89a9-45ca-9a83-2844a59a82ac" providerId="AD" clId="Web-{D92AFA6D-33E0-A704-4A23-8A4D62B5CC2F}" dt="2023-06-22T13:04:27.150" v="21" actId="20577"/>
        <pc:sldMkLst>
          <pc:docMk/>
          <pc:sldMk cId="3095284708" sldId="259"/>
        </pc:sldMkLst>
        <pc:spChg chg="mod">
          <ac:chgData name="Покрас Илья Михайлович" userId="S::1032200534@pfur.ru::4cf050f2-89a9-45ca-9a83-2844a59a82ac" providerId="AD" clId="Web-{D92AFA6D-33E0-A704-4A23-8A4D62B5CC2F}" dt="2023-06-22T13:03:44.632" v="11" actId="20577"/>
          <ac:spMkLst>
            <pc:docMk/>
            <pc:sldMk cId="3095284708" sldId="259"/>
            <ac:spMk id="2" creationId="{00000000-0000-0000-0000-000000000000}"/>
          </ac:spMkLst>
        </pc:spChg>
        <pc:spChg chg="mod">
          <ac:chgData name="Покрас Илья Михайлович" userId="S::1032200534@pfur.ru::4cf050f2-89a9-45ca-9a83-2844a59a82ac" providerId="AD" clId="Web-{D92AFA6D-33E0-A704-4A23-8A4D62B5CC2F}" dt="2023-06-22T13:04:27.150" v="21" actId="20577"/>
          <ac:spMkLst>
            <pc:docMk/>
            <pc:sldMk cId="3095284708" sldId="259"/>
            <ac:spMk id="3" creationId="{00000000-0000-0000-0000-000000000000}"/>
          </ac:spMkLst>
        </pc:spChg>
      </pc:sldChg>
      <pc:sldChg chg="addSp delSp modSp">
        <pc:chgData name="Покрас Илья Михайлович" userId="S::1032200534@pfur.ru::4cf050f2-89a9-45ca-9a83-2844a59a82ac" providerId="AD" clId="Web-{D92AFA6D-33E0-A704-4A23-8A4D62B5CC2F}" dt="2023-06-22T16:10:19.492" v="501" actId="20577"/>
        <pc:sldMkLst>
          <pc:docMk/>
          <pc:sldMk cId="987530163" sldId="260"/>
        </pc:sldMkLst>
        <pc:spChg chg="mod">
          <ac:chgData name="Покрас Илья Михайлович" userId="S::1032200534@pfur.ru::4cf050f2-89a9-45ca-9a83-2844a59a82ac" providerId="AD" clId="Web-{D92AFA6D-33E0-A704-4A23-8A4D62B5CC2F}" dt="2023-06-22T16:10:19.492" v="501" actId="20577"/>
          <ac:spMkLst>
            <pc:docMk/>
            <pc:sldMk cId="987530163" sldId="260"/>
            <ac:spMk id="10" creationId="{2B72D794-174D-38A7-B3C2-A1CC15724980}"/>
          </ac:spMkLst>
        </pc:spChg>
        <pc:spChg chg="del">
          <ac:chgData name="Покрас Илья Михайлович" userId="S::1032200534@pfur.ru::4cf050f2-89a9-45ca-9a83-2844a59a82ac" providerId="AD" clId="Web-{D92AFA6D-33E0-A704-4A23-8A4D62B5CC2F}" dt="2023-06-22T13:09:40.741" v="27"/>
          <ac:spMkLst>
            <pc:docMk/>
            <pc:sldMk cId="987530163" sldId="260"/>
            <ac:spMk id="11" creationId="{2AA97F6E-85A6-0930-E9D0-14A60969BFFF}"/>
          </ac:spMkLst>
        </pc:spChg>
        <pc:spChg chg="add del mod">
          <ac:chgData name="Покрас Илья Михайлович" userId="S::1032200534@pfur.ru::4cf050f2-89a9-45ca-9a83-2844a59a82ac" providerId="AD" clId="Web-{D92AFA6D-33E0-A704-4A23-8A4D62B5CC2F}" dt="2023-06-22T13:05:51.684" v="26"/>
          <ac:spMkLst>
            <pc:docMk/>
            <pc:sldMk cId="987530163" sldId="260"/>
            <ac:spMk id="12" creationId="{4CC2A3D0-AC92-DD2C-6FAD-6D4333C56051}"/>
          </ac:spMkLst>
        </pc:spChg>
        <pc:spChg chg="add mod">
          <ac:chgData name="Покрас Илья Михайлович" userId="S::1032200534@pfur.ru::4cf050f2-89a9-45ca-9a83-2844a59a82ac" providerId="AD" clId="Web-{D92AFA6D-33E0-A704-4A23-8A4D62B5CC2F}" dt="2023-06-22T13:48:13.548" v="152" actId="20577"/>
          <ac:spMkLst>
            <pc:docMk/>
            <pc:sldMk cId="987530163" sldId="260"/>
            <ac:spMk id="12" creationId="{94ADCA7C-4589-D386-813C-ED6C38550B9C}"/>
          </ac:spMkLst>
        </pc:spChg>
        <pc:spChg chg="mod">
          <ac:chgData name="Покрас Илья Михайлович" userId="S::1032200534@pfur.ru::4cf050f2-89a9-45ca-9a83-2844a59a82ac" providerId="AD" clId="Web-{D92AFA6D-33E0-A704-4A23-8A4D62B5CC2F}" dt="2023-06-22T13:44:20.574" v="75" actId="20577"/>
          <ac:spMkLst>
            <pc:docMk/>
            <pc:sldMk cId="987530163" sldId="260"/>
            <ac:spMk id="13" creationId="{E6DE0BD8-BDB5-BCC9-2187-D9F88AEA9C62}"/>
          </ac:spMkLst>
        </pc:spChg>
        <pc:grpChg chg="del">
          <ac:chgData name="Покрас Илья Михайлович" userId="S::1032200534@pfur.ru::4cf050f2-89a9-45ca-9a83-2844a59a82ac" providerId="AD" clId="Web-{D92AFA6D-33E0-A704-4A23-8A4D62B5CC2F}" dt="2023-06-22T13:05:48.715" v="23"/>
          <ac:grpSpMkLst>
            <pc:docMk/>
            <pc:sldMk cId="987530163" sldId="260"/>
            <ac:grpSpMk id="8" creationId="{00000000-0000-0000-0000-000000000000}"/>
          </ac:grpSpMkLst>
        </pc:grpChg>
        <pc:picChg chg="add mod">
          <ac:chgData name="Покрас Илья Михайлович" userId="S::1032200534@pfur.ru::4cf050f2-89a9-45ca-9a83-2844a59a82ac" providerId="AD" clId="Web-{D92AFA6D-33E0-A704-4A23-8A4D62B5CC2F}" dt="2023-06-22T13:37:56.190" v="55" actId="1076"/>
          <ac:picMkLst>
            <pc:docMk/>
            <pc:sldMk cId="987530163" sldId="260"/>
            <ac:picMk id="3" creationId="{1182947B-33D4-EB54-711E-8A61D644E8B2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3:05:48.403" v="22"/>
          <ac:picMkLst>
            <pc:docMk/>
            <pc:sldMk cId="987530163" sldId="260"/>
            <ac:picMk id="4" creationId="{00000000-0000-0000-0000-000000000000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3:43:31.229" v="64" actId="1076"/>
          <ac:picMkLst>
            <pc:docMk/>
            <pc:sldMk cId="987530163" sldId="260"/>
            <ac:picMk id="4" creationId="{7B2F1145-6137-E11A-D1E3-825FBBB57D01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3:42:58.088" v="60"/>
          <ac:picMkLst>
            <pc:docMk/>
            <pc:sldMk cId="987530163" sldId="260"/>
            <ac:picMk id="5" creationId="{27A66963-FA12-C8C2-03B6-5DE4BF970EBC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3:43:46.714" v="67" actId="14100"/>
          <ac:picMkLst>
            <pc:docMk/>
            <pc:sldMk cId="987530163" sldId="260"/>
            <ac:picMk id="6" creationId="{CD0C0605-CA86-335C-AC0F-69F300F3EB32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3:05:49.137" v="24"/>
          <ac:picMkLst>
            <pc:docMk/>
            <pc:sldMk cId="987530163" sldId="260"/>
            <ac:picMk id="7" creationId="{00000000-0000-0000-0000-000000000000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3:44:11.324" v="70" actId="1076"/>
          <ac:picMkLst>
            <pc:docMk/>
            <pc:sldMk cId="987530163" sldId="260"/>
            <ac:picMk id="7" creationId="{466E0106-ADE0-BF03-06FB-32D94AD5C9D9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3:45:27.935" v="78"/>
          <ac:picMkLst>
            <pc:docMk/>
            <pc:sldMk cId="987530163" sldId="260"/>
            <ac:picMk id="8" creationId="{1B22450F-07E1-213A-F62E-99A643AF31BA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3:05:49.887" v="25"/>
          <ac:picMkLst>
            <pc:docMk/>
            <pc:sldMk cId="987530163" sldId="260"/>
            <ac:picMk id="9" creationId="{00000000-0000-0000-0000-000000000000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3:45:48.607" v="80" actId="1076"/>
          <ac:picMkLst>
            <pc:docMk/>
            <pc:sldMk cId="987530163" sldId="260"/>
            <ac:picMk id="9" creationId="{EF111056-6874-B8C9-788D-C14F3F28B93F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3:46:16.186" v="82" actId="1076"/>
          <ac:picMkLst>
            <pc:docMk/>
            <pc:sldMk cId="987530163" sldId="260"/>
            <ac:picMk id="11" creationId="{EF1214EA-0589-476A-9768-815CAE40185F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3:37:18.423" v="49"/>
          <ac:picMkLst>
            <pc:docMk/>
            <pc:sldMk cId="987530163" sldId="260"/>
            <ac:picMk id="14" creationId="{0C606095-9368-6543-0C80-B20090E1C1D7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3:37:17.298" v="46"/>
          <ac:picMkLst>
            <pc:docMk/>
            <pc:sldMk cId="987530163" sldId="260"/>
            <ac:picMk id="15" creationId="{DB7A269B-C25A-FB8B-683D-A93DE10D36B0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3:37:18.408" v="48"/>
          <ac:picMkLst>
            <pc:docMk/>
            <pc:sldMk cId="987530163" sldId="260"/>
            <ac:picMk id="16" creationId="{119BCE23-F21A-C326-AD0D-7C2D110772B6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3:37:17.314" v="47"/>
          <ac:picMkLst>
            <pc:docMk/>
            <pc:sldMk cId="987530163" sldId="260"/>
            <ac:picMk id="17" creationId="{D62F0999-3A9D-7F12-26B3-1A884F73F501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3:37:13.798" v="43"/>
          <ac:picMkLst>
            <pc:docMk/>
            <pc:sldMk cId="987530163" sldId="260"/>
            <ac:picMk id="18" creationId="{CBC71AC7-5A69-5DA0-C19A-08AFBBAE8F61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3:37:19.111" v="50"/>
          <ac:picMkLst>
            <pc:docMk/>
            <pc:sldMk cId="987530163" sldId="260"/>
            <ac:picMk id="19" creationId="{1C90323A-6D66-7C78-E09D-BFA350052946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3:37:15.704" v="44"/>
          <ac:picMkLst>
            <pc:docMk/>
            <pc:sldMk cId="987530163" sldId="260"/>
            <ac:picMk id="20" creationId="{13220389-0137-02BF-6F99-000B4B7527A5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3:37:15.736" v="45"/>
          <ac:picMkLst>
            <pc:docMk/>
            <pc:sldMk cId="987530163" sldId="260"/>
            <ac:picMk id="21" creationId="{80614D5F-BD39-519A-7194-9D5D8C6E4CA3}"/>
          </ac:picMkLst>
        </pc:picChg>
      </pc:sldChg>
      <pc:sldChg chg="modSp">
        <pc:chgData name="Покрас Илья Михайлович" userId="S::1032200534@pfur.ru::4cf050f2-89a9-45ca-9a83-2844a59a82ac" providerId="AD" clId="Web-{D92AFA6D-33E0-A704-4A23-8A4D62B5CC2F}" dt="2023-06-22T15:37:34.797" v="197" actId="1076"/>
        <pc:sldMkLst>
          <pc:docMk/>
          <pc:sldMk cId="2219056208" sldId="261"/>
        </pc:sldMkLst>
        <pc:spChg chg="mod">
          <ac:chgData name="Покрас Илья Михайлович" userId="S::1032200534@pfur.ru::4cf050f2-89a9-45ca-9a83-2844a59a82ac" providerId="AD" clId="Web-{D92AFA6D-33E0-A704-4A23-8A4D62B5CC2F}" dt="2023-06-22T15:37:34.797" v="197" actId="1076"/>
          <ac:spMkLst>
            <pc:docMk/>
            <pc:sldMk cId="2219056208" sldId="261"/>
            <ac:spMk id="2" creationId="{00000000-0000-0000-0000-000000000000}"/>
          </ac:spMkLst>
        </pc:spChg>
        <pc:spChg chg="mod">
          <ac:chgData name="Покрас Илья Михайлович" userId="S::1032200534@pfur.ru::4cf050f2-89a9-45ca-9a83-2844a59a82ac" providerId="AD" clId="Web-{D92AFA6D-33E0-A704-4A23-8A4D62B5CC2F}" dt="2023-06-22T15:37:17.781" v="194" actId="1076"/>
          <ac:spMkLst>
            <pc:docMk/>
            <pc:sldMk cId="2219056208" sldId="261"/>
            <ac:spMk id="3" creationId="{00000000-0000-0000-0000-000000000000}"/>
          </ac:spMkLst>
        </pc:spChg>
      </pc:sldChg>
      <pc:sldChg chg="addSp delSp modSp">
        <pc:chgData name="Покрас Илья Михайлович" userId="S::1032200534@pfur.ru::4cf050f2-89a9-45ca-9a83-2844a59a82ac" providerId="AD" clId="Web-{D92AFA6D-33E0-A704-4A23-8A4D62B5CC2F}" dt="2023-06-22T16:10:05.851" v="482" actId="20577"/>
        <pc:sldMkLst>
          <pc:docMk/>
          <pc:sldMk cId="893498246" sldId="262"/>
        </pc:sldMkLst>
        <pc:spChg chg="mod">
          <ac:chgData name="Покрас Илья Михайлович" userId="S::1032200534@pfur.ru::4cf050f2-89a9-45ca-9a83-2844a59a82ac" providerId="AD" clId="Web-{D92AFA6D-33E0-A704-4A23-8A4D62B5CC2F}" dt="2023-06-22T15:41:38.742" v="233" actId="20577"/>
          <ac:spMkLst>
            <pc:docMk/>
            <pc:sldMk cId="893498246" sldId="262"/>
            <ac:spMk id="6" creationId="{35C9455D-1292-1093-ED51-AA7F086D96E6}"/>
          </ac:spMkLst>
        </pc:spChg>
        <pc:spChg chg="add mod">
          <ac:chgData name="Покрас Илья Михайлович" userId="S::1032200534@pfur.ru::4cf050f2-89a9-45ca-9a83-2844a59a82ac" providerId="AD" clId="Web-{D92AFA6D-33E0-A704-4A23-8A4D62B5CC2F}" dt="2023-06-22T16:10:05.851" v="482" actId="20577"/>
          <ac:spMkLst>
            <pc:docMk/>
            <pc:sldMk cId="893498246" sldId="262"/>
            <ac:spMk id="8" creationId="{BC862E39-8077-18B1-9F85-29718605194B}"/>
          </ac:spMkLst>
        </pc:spChg>
        <pc:spChg chg="add mod">
          <ac:chgData name="Покрас Илья Михайлович" userId="S::1032200534@pfur.ru::4cf050f2-89a9-45ca-9a83-2844a59a82ac" providerId="AD" clId="Web-{D92AFA6D-33E0-A704-4A23-8A4D62B5CC2F}" dt="2023-06-22T15:44:21.730" v="292" actId="1076"/>
          <ac:spMkLst>
            <pc:docMk/>
            <pc:sldMk cId="893498246" sldId="262"/>
            <ac:spMk id="10" creationId="{1EE4D02F-0E64-1E1F-7DA3-FC7AEFCF57AC}"/>
          </ac:spMkLst>
        </pc:spChg>
        <pc:spChg chg="del mod">
          <ac:chgData name="Покрас Илья Михайлович" userId="S::1032200534@pfur.ru::4cf050f2-89a9-45ca-9a83-2844a59a82ac" providerId="AD" clId="Web-{D92AFA6D-33E0-A704-4A23-8A4D62B5CC2F}" dt="2023-06-22T15:41:49.648" v="237"/>
          <ac:spMkLst>
            <pc:docMk/>
            <pc:sldMk cId="893498246" sldId="262"/>
            <ac:spMk id="12" creationId="{8F609491-FB8D-AA8C-B14A-CBCB269F66E0}"/>
          </ac:spMkLst>
        </pc:spChg>
        <pc:spChg chg="del mod">
          <ac:chgData name="Покрас Илья Михайлович" userId="S::1032200534@pfur.ru::4cf050f2-89a9-45ca-9a83-2844a59a82ac" providerId="AD" clId="Web-{D92AFA6D-33E0-A704-4A23-8A4D62B5CC2F}" dt="2023-06-22T15:41:44.289" v="236"/>
          <ac:spMkLst>
            <pc:docMk/>
            <pc:sldMk cId="893498246" sldId="262"/>
            <ac:spMk id="13" creationId="{8291ABCD-D873-9D61-6F19-402F833E8973}"/>
          </ac:spMkLst>
        </pc:spChg>
        <pc:spChg chg="add del mod">
          <ac:chgData name="Покрас Илья Михайлович" userId="S::1032200534@pfur.ru::4cf050f2-89a9-45ca-9a83-2844a59a82ac" providerId="AD" clId="Web-{D92AFA6D-33E0-A704-4A23-8A4D62B5CC2F}" dt="2023-06-22T14:10:57.310" v="183"/>
          <ac:spMkLst>
            <pc:docMk/>
            <pc:sldMk cId="893498246" sldId="262"/>
            <ac:spMk id="14" creationId="{D3A09738-67BA-D52B-CD98-FA7E027E292D}"/>
          </ac:spMkLst>
        </pc:spChg>
        <pc:spChg chg="add mod">
          <ac:chgData name="Покрас Илья Михайлович" userId="S::1032200534@pfur.ru::4cf050f2-89a9-45ca-9a83-2844a59a82ac" providerId="AD" clId="Web-{D92AFA6D-33E0-A704-4A23-8A4D62B5CC2F}" dt="2023-06-22T15:42:07.946" v="250" actId="1076"/>
          <ac:spMkLst>
            <pc:docMk/>
            <pc:sldMk cId="893498246" sldId="262"/>
            <ac:spMk id="15" creationId="{A4AA5644-B98A-C64D-AB43-DA2CC0EA534E}"/>
          </ac:spMkLst>
        </pc:spChg>
        <pc:picChg chg="add mod">
          <ac:chgData name="Покрас Илья Михайлович" userId="S::1032200534@pfur.ru::4cf050f2-89a9-45ca-9a83-2844a59a82ac" providerId="AD" clId="Web-{D92AFA6D-33E0-A704-4A23-8A4D62B5CC2F}" dt="2023-06-22T15:42:43.743" v="258" actId="14100"/>
          <ac:picMkLst>
            <pc:docMk/>
            <pc:sldMk cId="893498246" sldId="262"/>
            <ac:picMk id="3" creationId="{E22D8A86-9CA5-0E2B-8782-990F53AB690C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4:10:52.732" v="176"/>
          <ac:picMkLst>
            <pc:docMk/>
            <pc:sldMk cId="893498246" sldId="262"/>
            <ac:picMk id="4" creationId="{00000000-0000-0000-0000-000000000000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5:41:14.022" v="215" actId="14100"/>
          <ac:picMkLst>
            <pc:docMk/>
            <pc:sldMk cId="893498246" sldId="262"/>
            <ac:picMk id="4" creationId="{3C2CF85B-B041-A5EC-F0F6-CFB075FBA804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4:10:53.529" v="177"/>
          <ac:picMkLst>
            <pc:docMk/>
            <pc:sldMk cId="893498246" sldId="262"/>
            <ac:picMk id="5" creationId="{00000000-0000-0000-0000-000000000000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5:40:36.052" v="211" actId="14100"/>
          <ac:picMkLst>
            <pc:docMk/>
            <pc:sldMk cId="893498246" sldId="262"/>
            <ac:picMk id="5" creationId="{E2138086-5CA9-67FF-E59B-763177C03EF1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4:10:53.982" v="178"/>
          <ac:picMkLst>
            <pc:docMk/>
            <pc:sldMk cId="893498246" sldId="262"/>
            <ac:picMk id="7" creationId="{00000000-0000-0000-0000-000000000000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4:10:54.185" v="179"/>
          <ac:picMkLst>
            <pc:docMk/>
            <pc:sldMk cId="893498246" sldId="262"/>
            <ac:picMk id="8" creationId="{00000000-0000-0000-0000-000000000000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4:10:54.779" v="180"/>
          <ac:picMkLst>
            <pc:docMk/>
            <pc:sldMk cId="893498246" sldId="262"/>
            <ac:picMk id="9" creationId="{00000000-0000-0000-0000-000000000000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4:10:55.607" v="182"/>
          <ac:picMkLst>
            <pc:docMk/>
            <pc:sldMk cId="893498246" sldId="262"/>
            <ac:picMk id="10" creationId="{00000000-0000-0000-0000-000000000000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4:10:55.170" v="181"/>
          <ac:picMkLst>
            <pc:docMk/>
            <pc:sldMk cId="893498246" sldId="262"/>
            <ac:picMk id="11" creationId="{00000000-0000-0000-0000-000000000000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5:43:51.995" v="283"/>
          <ac:picMkLst>
            <pc:docMk/>
            <pc:sldMk cId="893498246" sldId="262"/>
            <ac:picMk id="11" creationId="{4E0B50F2-7EA2-4335-98C8-5942E88B54AC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5:43:52.667" v="284"/>
          <ac:picMkLst>
            <pc:docMk/>
            <pc:sldMk cId="893498246" sldId="262"/>
            <ac:picMk id="14" creationId="{6078CF7F-77D3-A518-2FAB-1DA9A1F46D06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5:44:08.214" v="289" actId="1076"/>
          <ac:picMkLst>
            <pc:docMk/>
            <pc:sldMk cId="893498246" sldId="262"/>
            <ac:picMk id="16" creationId="{76B7A603-562A-F4A3-C052-D1C815023C55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5:44:15.527" v="291" actId="1076"/>
          <ac:picMkLst>
            <pc:docMk/>
            <pc:sldMk cId="893498246" sldId="262"/>
            <ac:picMk id="17" creationId="{541890D1-F5A7-ADF6-1D59-CDFA4120F445}"/>
          </ac:picMkLst>
        </pc:picChg>
      </pc:sldChg>
      <pc:sldChg chg="del">
        <pc:chgData name="Покрас Илья Михайлович" userId="S::1032200534@pfur.ru::4cf050f2-89a9-45ca-9a83-2844a59a82ac" providerId="AD" clId="Web-{D92AFA6D-33E0-A704-4A23-8A4D62B5CC2F}" dt="2023-06-22T15:34:15.886" v="184"/>
        <pc:sldMkLst>
          <pc:docMk/>
          <pc:sldMk cId="3336435777" sldId="263"/>
        </pc:sldMkLst>
      </pc:sldChg>
      <pc:sldChg chg="addSp delSp modSp">
        <pc:chgData name="Покрас Илья Михайлович" userId="S::1032200534@pfur.ru::4cf050f2-89a9-45ca-9a83-2844a59a82ac" providerId="AD" clId="Web-{D92AFA6D-33E0-A704-4A23-8A4D62B5CC2F}" dt="2023-06-22T16:09:57.335" v="468" actId="20577"/>
        <pc:sldMkLst>
          <pc:docMk/>
          <pc:sldMk cId="3362730660" sldId="264"/>
        </pc:sldMkLst>
        <pc:spChg chg="del">
          <ac:chgData name="Покрас Илья Михайлович" userId="S::1032200534@pfur.ru::4cf050f2-89a9-45ca-9a83-2844a59a82ac" providerId="AD" clId="Web-{D92AFA6D-33E0-A704-4A23-8A4D62B5CC2F}" dt="2023-06-22T15:44:35.356" v="305"/>
          <ac:spMkLst>
            <pc:docMk/>
            <pc:sldMk cId="3362730660" sldId="264"/>
            <ac:spMk id="3" creationId="{C1074652-29AA-A03D-B03D-133EDF0FFE36}"/>
          </ac:spMkLst>
        </pc:spChg>
        <pc:spChg chg="del">
          <ac:chgData name="Покрас Илья Михайлович" userId="S::1032200534@pfur.ru::4cf050f2-89a9-45ca-9a83-2844a59a82ac" providerId="AD" clId="Web-{D92AFA6D-33E0-A704-4A23-8A4D62B5CC2F}" dt="2023-06-22T15:44:28.637" v="300"/>
          <ac:spMkLst>
            <pc:docMk/>
            <pc:sldMk cId="3362730660" sldId="264"/>
            <ac:spMk id="7" creationId="{A8277981-E542-07CF-B592-14D18DF9883E}"/>
          </ac:spMkLst>
        </pc:spChg>
        <pc:spChg chg="del">
          <ac:chgData name="Покрас Илья Михайлович" userId="S::1032200534@pfur.ru::4cf050f2-89a9-45ca-9a83-2844a59a82ac" providerId="AD" clId="Web-{D92AFA6D-33E0-A704-4A23-8A4D62B5CC2F}" dt="2023-06-22T15:44:29.621" v="301"/>
          <ac:spMkLst>
            <pc:docMk/>
            <pc:sldMk cId="3362730660" sldId="264"/>
            <ac:spMk id="15" creationId="{27519F05-CABE-EBCC-E141-7242FE7CF990}"/>
          </ac:spMkLst>
        </pc:spChg>
        <pc:spChg chg="del mod">
          <ac:chgData name="Покрас Илья Михайлович" userId="S::1032200534@pfur.ru::4cf050f2-89a9-45ca-9a83-2844a59a82ac" providerId="AD" clId="Web-{D92AFA6D-33E0-A704-4A23-8A4D62B5CC2F}" dt="2023-06-22T15:44:33.434" v="304"/>
          <ac:spMkLst>
            <pc:docMk/>
            <pc:sldMk cId="3362730660" sldId="264"/>
            <ac:spMk id="16" creationId="{61CB3531-082F-64DD-6CBF-5353F3134271}"/>
          </ac:spMkLst>
        </pc:spChg>
        <pc:spChg chg="del">
          <ac:chgData name="Покрас Илья Михайлович" userId="S::1032200534@pfur.ru::4cf050f2-89a9-45ca-9a83-2844a59a82ac" providerId="AD" clId="Web-{D92AFA6D-33E0-A704-4A23-8A4D62B5CC2F}" dt="2023-06-22T15:44:27.809" v="299"/>
          <ac:spMkLst>
            <pc:docMk/>
            <pc:sldMk cId="3362730660" sldId="264"/>
            <ac:spMk id="17" creationId="{16E366F7-1245-566D-22C6-8DC75D6B691A}"/>
          </ac:spMkLst>
        </pc:spChg>
        <pc:spChg chg="add del mod">
          <ac:chgData name="Покрас Илья Михайлович" userId="S::1032200534@pfur.ru::4cf050f2-89a9-45ca-9a83-2844a59a82ac" providerId="AD" clId="Web-{D92AFA6D-33E0-A704-4A23-8A4D62B5CC2F}" dt="2023-06-22T15:50:25.475" v="335"/>
          <ac:spMkLst>
            <pc:docMk/>
            <pc:sldMk cId="3362730660" sldId="264"/>
            <ac:spMk id="22" creationId="{A23BCF80-28C5-C626-DB0B-89B37DCD153F}"/>
          </ac:spMkLst>
        </pc:spChg>
        <pc:spChg chg="add mod">
          <ac:chgData name="Покрас Илья Михайлович" userId="S::1032200534@pfur.ru::4cf050f2-89a9-45ca-9a83-2844a59a82ac" providerId="AD" clId="Web-{D92AFA6D-33E0-A704-4A23-8A4D62B5CC2F}" dt="2023-06-22T15:51:20.320" v="342" actId="1076"/>
          <ac:spMkLst>
            <pc:docMk/>
            <pc:sldMk cId="3362730660" sldId="264"/>
            <ac:spMk id="24" creationId="{E358FCF1-85D3-077B-D7AD-75B9C7AC4D99}"/>
          </ac:spMkLst>
        </pc:spChg>
        <pc:spChg chg="add mod">
          <ac:chgData name="Покрас Илья Михайлович" userId="S::1032200534@pfur.ru::4cf050f2-89a9-45ca-9a83-2844a59a82ac" providerId="AD" clId="Web-{D92AFA6D-33E0-A704-4A23-8A4D62B5CC2F}" dt="2023-06-22T16:09:57.335" v="468" actId="20577"/>
          <ac:spMkLst>
            <pc:docMk/>
            <pc:sldMk cId="3362730660" sldId="264"/>
            <ac:spMk id="26" creationId="{47178CEA-BE04-0A01-66D5-2BFFE2EB60D8}"/>
          </ac:spMkLst>
        </pc:spChg>
        <pc:spChg chg="add mod">
          <ac:chgData name="Покрас Илья Михайлович" userId="S::1032200534@pfur.ru::4cf050f2-89a9-45ca-9a83-2844a59a82ac" providerId="AD" clId="Web-{D92AFA6D-33E0-A704-4A23-8A4D62B5CC2F}" dt="2023-06-22T15:51:53.993" v="352" actId="20577"/>
          <ac:spMkLst>
            <pc:docMk/>
            <pc:sldMk cId="3362730660" sldId="264"/>
            <ac:spMk id="28" creationId="{8D4BF660-6F60-1B8D-C5B7-C591F03B66B4}"/>
          </ac:spMkLst>
        </pc:spChg>
        <pc:grpChg chg="del">
          <ac:chgData name="Покрас Илья Михайлович" userId="S::1032200534@pfur.ru::4cf050f2-89a9-45ca-9a83-2844a59a82ac" providerId="AD" clId="Web-{D92AFA6D-33E0-A704-4A23-8A4D62B5CC2F}" dt="2023-06-22T15:44:24.027" v="293"/>
          <ac:grpSpMkLst>
            <pc:docMk/>
            <pc:sldMk cId="3362730660" sldId="264"/>
            <ac:grpSpMk id="13" creationId="{00000000-0000-0000-0000-000000000000}"/>
          </ac:grpSpMkLst>
        </pc:grpChg>
        <pc:picChg chg="add del mod">
          <ac:chgData name="Покрас Илья Михайлович" userId="S::1032200534@pfur.ru::4cf050f2-89a9-45ca-9a83-2844a59a82ac" providerId="AD" clId="Web-{D92AFA6D-33E0-A704-4A23-8A4D62B5CC2F}" dt="2023-06-22T15:48:50.613" v="307"/>
          <ac:picMkLst>
            <pc:docMk/>
            <pc:sldMk cId="3362730660" sldId="264"/>
            <ac:picMk id="4" creationId="{9A39D411-22B7-A29D-605F-0441E8F6D92E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5:44:24.856" v="294"/>
          <ac:picMkLst>
            <pc:docMk/>
            <pc:sldMk cId="3362730660" sldId="264"/>
            <ac:picMk id="8" creationId="{00000000-0000-0000-0000-000000000000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5:44:25.481" v="295"/>
          <ac:picMkLst>
            <pc:docMk/>
            <pc:sldMk cId="3362730660" sldId="264"/>
            <ac:picMk id="9" creationId="{00000000-0000-0000-0000-000000000000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5:44:25.793" v="296"/>
          <ac:picMkLst>
            <pc:docMk/>
            <pc:sldMk cId="3362730660" sldId="264"/>
            <ac:picMk id="10" creationId="{00000000-0000-0000-0000-000000000000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5:44:26.949" v="298"/>
          <ac:picMkLst>
            <pc:docMk/>
            <pc:sldMk cId="3362730660" sldId="264"/>
            <ac:picMk id="11" creationId="{00000000-0000-0000-0000-000000000000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5:44:26.402" v="297"/>
          <ac:picMkLst>
            <pc:docMk/>
            <pc:sldMk cId="3362730660" sldId="264"/>
            <ac:picMk id="12" creationId="{00000000-0000-0000-0000-000000000000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5:49:10.270" v="314" actId="1076"/>
          <ac:picMkLst>
            <pc:docMk/>
            <pc:sldMk cId="3362730660" sldId="264"/>
            <ac:picMk id="14" creationId="{ACCD8DFB-B30D-DF5A-41B2-6071932DDCB2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5:49:32.676" v="317" actId="14100"/>
          <ac:picMkLst>
            <pc:docMk/>
            <pc:sldMk cId="3362730660" sldId="264"/>
            <ac:picMk id="18" creationId="{4E3F1397-1D3A-4BD2-4599-88D666B9495F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5:50:05.271" v="324" actId="14100"/>
          <ac:picMkLst>
            <pc:docMk/>
            <pc:sldMk cId="3362730660" sldId="264"/>
            <ac:picMk id="19" creationId="{AFF5AD39-33B6-2494-105A-66AE05CF2B8C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5:50:33.663" v="337" actId="1076"/>
          <ac:picMkLst>
            <pc:docMk/>
            <pc:sldMk cId="3362730660" sldId="264"/>
            <ac:picMk id="20" creationId="{6C072EB1-D538-77DB-E948-74651D375740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5:50:38.085" v="338" actId="1076"/>
          <ac:picMkLst>
            <pc:docMk/>
            <pc:sldMk cId="3362730660" sldId="264"/>
            <ac:picMk id="21" creationId="{97833E52-88F6-0B02-0CDB-A54EDE8E0726}"/>
          </ac:picMkLst>
        </pc:picChg>
      </pc:sldChg>
      <pc:sldChg chg="del">
        <pc:chgData name="Покрас Илья Михайлович" userId="S::1032200534@pfur.ru::4cf050f2-89a9-45ca-9a83-2844a59a82ac" providerId="AD" clId="Web-{D92AFA6D-33E0-A704-4A23-8A4D62B5CC2F}" dt="2023-06-22T15:54:24.591" v="354"/>
        <pc:sldMkLst>
          <pc:docMk/>
          <pc:sldMk cId="4259873485" sldId="265"/>
        </pc:sldMkLst>
      </pc:sldChg>
      <pc:sldChg chg="addSp delSp modSp">
        <pc:chgData name="Покрас Илья Михайлович" userId="S::1032200534@pfur.ru::4cf050f2-89a9-45ca-9a83-2844a59a82ac" providerId="AD" clId="Web-{D92AFA6D-33E0-A704-4A23-8A4D62B5CC2F}" dt="2023-06-22T16:09:51.585" v="461" actId="20577"/>
        <pc:sldMkLst>
          <pc:docMk/>
          <pc:sldMk cId="2706008588" sldId="266"/>
        </pc:sldMkLst>
        <pc:spChg chg="mod">
          <ac:chgData name="Покрас Илья Михайлович" userId="S::1032200534@pfur.ru::4cf050f2-89a9-45ca-9a83-2844a59a82ac" providerId="AD" clId="Web-{D92AFA6D-33E0-A704-4A23-8A4D62B5CC2F}" dt="2023-06-22T15:54:33.810" v="355" actId="20577"/>
          <ac:spMkLst>
            <pc:docMk/>
            <pc:sldMk cId="2706008588" sldId="266"/>
            <ac:spMk id="2" creationId="{00000000-0000-0000-0000-000000000000}"/>
          </ac:spMkLst>
        </pc:spChg>
        <pc:spChg chg="del">
          <ac:chgData name="Покрас Илья Михайлович" userId="S::1032200534@pfur.ru::4cf050f2-89a9-45ca-9a83-2844a59a82ac" providerId="AD" clId="Web-{D92AFA6D-33E0-A704-4A23-8A4D62B5CC2F}" dt="2023-06-22T15:54:48.623" v="367"/>
          <ac:spMkLst>
            <pc:docMk/>
            <pc:sldMk cId="2706008588" sldId="266"/>
            <ac:spMk id="4" creationId="{71E7ED8D-E3DA-9D14-1408-C6D61832987A}"/>
          </ac:spMkLst>
        </pc:spChg>
        <pc:spChg chg="del">
          <ac:chgData name="Покрас Илья Михайлович" userId="S::1032200534@pfur.ru::4cf050f2-89a9-45ca-9a83-2844a59a82ac" providerId="AD" clId="Web-{D92AFA6D-33E0-A704-4A23-8A4D62B5CC2F}" dt="2023-06-22T15:54:43.435" v="362"/>
          <ac:spMkLst>
            <pc:docMk/>
            <pc:sldMk cId="2706008588" sldId="266"/>
            <ac:spMk id="14" creationId="{D33493DF-A014-FF1C-543E-62FD59E01D9F}"/>
          </ac:spMkLst>
        </pc:spChg>
        <pc:spChg chg="del">
          <ac:chgData name="Покрас Илья Михайлович" userId="S::1032200534@pfur.ru::4cf050f2-89a9-45ca-9a83-2844a59a82ac" providerId="AD" clId="Web-{D92AFA6D-33E0-A704-4A23-8A4D62B5CC2F}" dt="2023-06-22T15:54:46.451" v="365"/>
          <ac:spMkLst>
            <pc:docMk/>
            <pc:sldMk cId="2706008588" sldId="266"/>
            <ac:spMk id="16" creationId="{684D6423-5A86-63CD-C811-A6E09DFC125D}"/>
          </ac:spMkLst>
        </pc:spChg>
        <pc:spChg chg="del">
          <ac:chgData name="Покрас Илья Михайлович" userId="S::1032200534@pfur.ru::4cf050f2-89a9-45ca-9a83-2844a59a82ac" providerId="AD" clId="Web-{D92AFA6D-33E0-A704-4A23-8A4D62B5CC2F}" dt="2023-06-22T15:54:47.341" v="366"/>
          <ac:spMkLst>
            <pc:docMk/>
            <pc:sldMk cId="2706008588" sldId="266"/>
            <ac:spMk id="18" creationId="{2248DB26-D1D1-32A6-F9E2-603894968CA2}"/>
          </ac:spMkLst>
        </pc:spChg>
        <pc:spChg chg="del">
          <ac:chgData name="Покрас Илья Михайлович" userId="S::1032200534@pfur.ru::4cf050f2-89a9-45ca-9a83-2844a59a82ac" providerId="AD" clId="Web-{D92AFA6D-33E0-A704-4A23-8A4D62B5CC2F}" dt="2023-06-22T15:54:45.138" v="364"/>
          <ac:spMkLst>
            <pc:docMk/>
            <pc:sldMk cId="2706008588" sldId="266"/>
            <ac:spMk id="19" creationId="{CFF469EF-E666-F647-AFC4-38CF8B979EC0}"/>
          </ac:spMkLst>
        </pc:spChg>
        <pc:spChg chg="add mod">
          <ac:chgData name="Покрас Илья Михайлович" userId="S::1032200534@pfur.ru::4cf050f2-89a9-45ca-9a83-2844a59a82ac" providerId="AD" clId="Web-{D92AFA6D-33E0-A704-4A23-8A4D62B5CC2F}" dt="2023-06-22T16:07:49.285" v="440" actId="1076"/>
          <ac:spMkLst>
            <pc:docMk/>
            <pc:sldMk cId="2706008588" sldId="266"/>
            <ac:spMk id="20" creationId="{2F18A2B2-7E71-063D-47A9-655677B7CADF}"/>
          </ac:spMkLst>
        </pc:spChg>
        <pc:spChg chg="del">
          <ac:chgData name="Покрас Илья Михайлович" userId="S::1032200534@pfur.ru::4cf050f2-89a9-45ca-9a83-2844a59a82ac" providerId="AD" clId="Web-{D92AFA6D-33E0-A704-4A23-8A4D62B5CC2F}" dt="2023-06-22T15:54:44.435" v="363"/>
          <ac:spMkLst>
            <pc:docMk/>
            <pc:sldMk cId="2706008588" sldId="266"/>
            <ac:spMk id="21" creationId="{CC93BF02-965B-1EDA-32B7-1A0E14D4EBA6}"/>
          </ac:spMkLst>
        </pc:spChg>
        <pc:spChg chg="add del mod">
          <ac:chgData name="Покрас Илья Михайлович" userId="S::1032200534@pfur.ru::4cf050f2-89a9-45ca-9a83-2844a59a82ac" providerId="AD" clId="Web-{D92AFA6D-33E0-A704-4A23-8A4D62B5CC2F}" dt="2023-06-22T16:04:42.358" v="387"/>
          <ac:spMkLst>
            <pc:docMk/>
            <pc:sldMk cId="2706008588" sldId="266"/>
            <ac:spMk id="24" creationId="{36BC9B97-6CD6-EF1F-5C23-A8AED4D3A663}"/>
          </ac:spMkLst>
        </pc:spChg>
        <pc:spChg chg="add del mod">
          <ac:chgData name="Покрас Илья Михайлович" userId="S::1032200534@pfur.ru::4cf050f2-89a9-45ca-9a83-2844a59a82ac" providerId="AD" clId="Web-{D92AFA6D-33E0-A704-4A23-8A4D62B5CC2F}" dt="2023-06-22T16:05:52.016" v="413"/>
          <ac:spMkLst>
            <pc:docMk/>
            <pc:sldMk cId="2706008588" sldId="266"/>
            <ac:spMk id="28" creationId="{AC5E17AE-20C8-E010-BDC8-AAFF4BE04D66}"/>
          </ac:spMkLst>
        </pc:spChg>
        <pc:spChg chg="add mod">
          <ac:chgData name="Покрас Илья Михайлович" userId="S::1032200534@pfur.ru::4cf050f2-89a9-45ca-9a83-2844a59a82ac" providerId="AD" clId="Web-{D92AFA6D-33E0-A704-4A23-8A4D62B5CC2F}" dt="2023-06-22T16:09:51.585" v="461" actId="20577"/>
          <ac:spMkLst>
            <pc:docMk/>
            <pc:sldMk cId="2706008588" sldId="266"/>
            <ac:spMk id="34" creationId="{5818B353-3620-AF94-ACBB-683F90CD19E5}"/>
          </ac:spMkLst>
        </pc:spChg>
        <pc:spChg chg="add">
          <ac:chgData name="Покрас Илья Михайлович" userId="S::1032200534@pfur.ru::4cf050f2-89a9-45ca-9a83-2844a59a82ac" providerId="AD" clId="Web-{D92AFA6D-33E0-A704-4A23-8A4D62B5CC2F}" dt="2023-06-22T16:09:32.600" v="450"/>
          <ac:spMkLst>
            <pc:docMk/>
            <pc:sldMk cId="2706008588" sldId="266"/>
            <ac:spMk id="36" creationId="{1270DEB4-082F-9DAA-AA83-6737B684BFCF}"/>
          </ac:spMkLst>
        </pc:spChg>
        <pc:grpChg chg="del">
          <ac:chgData name="Покрас Илья Михайлович" userId="S::1032200534@pfur.ru::4cf050f2-89a9-45ca-9a83-2844a59a82ac" providerId="AD" clId="Web-{D92AFA6D-33E0-A704-4A23-8A4D62B5CC2F}" dt="2023-06-22T15:54:39.872" v="356"/>
          <ac:grpSpMkLst>
            <pc:docMk/>
            <pc:sldMk cId="2706008588" sldId="266"/>
            <ac:grpSpMk id="7" creationId="{00000000-0000-0000-0000-000000000000}"/>
          </ac:grpSpMkLst>
        </pc:grpChg>
        <pc:picChg chg="add del mod">
          <ac:chgData name="Покрас Илья Михайлович" userId="S::1032200534@pfur.ru::4cf050f2-89a9-45ca-9a83-2844a59a82ac" providerId="AD" clId="Web-{D92AFA6D-33E0-A704-4A23-8A4D62B5CC2F}" dt="2023-06-22T16:05:37.594" v="403"/>
          <ac:picMkLst>
            <pc:docMk/>
            <pc:sldMk cId="2706008588" sldId="266"/>
            <ac:picMk id="3" creationId="{D7F7518D-C0BC-FC0D-EAB9-55FE180C94CC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5:54:40.247" v="357"/>
          <ac:picMkLst>
            <pc:docMk/>
            <pc:sldMk cId="2706008588" sldId="266"/>
            <ac:picMk id="8" creationId="{00000000-0000-0000-0000-000000000000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5:54:40.669" v="358"/>
          <ac:picMkLst>
            <pc:docMk/>
            <pc:sldMk cId="2706008588" sldId="266"/>
            <ac:picMk id="9" creationId="{00000000-0000-0000-0000-000000000000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5:54:40.951" v="359"/>
          <ac:picMkLst>
            <pc:docMk/>
            <pc:sldMk cId="2706008588" sldId="266"/>
            <ac:picMk id="10" creationId="{00000000-0000-0000-0000-000000000000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5:54:41.982" v="361"/>
          <ac:picMkLst>
            <pc:docMk/>
            <pc:sldMk cId="2706008588" sldId="266"/>
            <ac:picMk id="11" creationId="{00000000-0000-0000-0000-000000000000}"/>
          </ac:picMkLst>
        </pc:picChg>
        <pc:picChg chg="del">
          <ac:chgData name="Покрас Илья Михайлович" userId="S::1032200534@pfur.ru::4cf050f2-89a9-45ca-9a83-2844a59a82ac" providerId="AD" clId="Web-{D92AFA6D-33E0-A704-4A23-8A4D62B5CC2F}" dt="2023-06-22T15:54:41.435" v="360"/>
          <ac:picMkLst>
            <pc:docMk/>
            <pc:sldMk cId="2706008588" sldId="266"/>
            <ac:picMk id="12" creationId="{00000000-0000-0000-0000-000000000000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6:05:37.594" v="402"/>
          <ac:picMkLst>
            <pc:docMk/>
            <pc:sldMk cId="2706008588" sldId="266"/>
            <ac:picMk id="13" creationId="{FB7518FE-2AF6-C2AA-707F-18064BCD7382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6:05:37.594" v="401"/>
          <ac:picMkLst>
            <pc:docMk/>
            <pc:sldMk cId="2706008588" sldId="266"/>
            <ac:picMk id="15" creationId="{DC5D5ADA-5C52-432F-20D3-AF716E849A26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6:07:59.441" v="444"/>
          <ac:picMkLst>
            <pc:docMk/>
            <pc:sldMk cId="2706008588" sldId="266"/>
            <ac:picMk id="22" creationId="{4449CC11-4183-670A-AA4C-8614C56C0C24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6:07:58.847" v="443"/>
          <ac:picMkLst>
            <pc:docMk/>
            <pc:sldMk cId="2706008588" sldId="266"/>
            <ac:picMk id="23" creationId="{F1A6A254-A8D4-D8A2-EC6E-1C4C85DCA75A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6:07:38.237" v="436"/>
          <ac:picMkLst>
            <pc:docMk/>
            <pc:sldMk cId="2706008588" sldId="266"/>
            <ac:picMk id="25" creationId="{8CF5D252-B618-BE80-5C14-E9E334E7D4D5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6:07:36.940" v="435"/>
          <ac:picMkLst>
            <pc:docMk/>
            <pc:sldMk cId="2706008588" sldId="266"/>
            <ac:picMk id="26" creationId="{6E446EB6-0C24-53F1-0F0B-5D1C2642F4E3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6:07:36.472" v="434"/>
          <ac:picMkLst>
            <pc:docMk/>
            <pc:sldMk cId="2706008588" sldId="266"/>
            <ac:picMk id="27" creationId="{D4E540FA-8D3F-44DA-E66C-26E32D083D97}"/>
          </ac:picMkLst>
        </pc:picChg>
        <pc:picChg chg="add del mod">
          <ac:chgData name="Покрас Илья Михайлович" userId="S::1032200534@pfur.ru::4cf050f2-89a9-45ca-9a83-2844a59a82ac" providerId="AD" clId="Web-{D92AFA6D-33E0-A704-4A23-8A4D62B5CC2F}" dt="2023-06-22T16:07:35.972" v="433"/>
          <ac:picMkLst>
            <pc:docMk/>
            <pc:sldMk cId="2706008588" sldId="266"/>
            <ac:picMk id="29" creationId="{49627341-12F7-4D39-8F39-30DE8E322957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6:07:46.472" v="439" actId="1076"/>
          <ac:picMkLst>
            <pc:docMk/>
            <pc:sldMk cId="2706008588" sldId="266"/>
            <ac:picMk id="30" creationId="{2CA2A5A6-9980-9802-1CDC-FC2DA9BED104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6:09:15.568" v="446" actId="1076"/>
          <ac:picMkLst>
            <pc:docMk/>
            <pc:sldMk cId="2706008588" sldId="266"/>
            <ac:picMk id="31" creationId="{A7608EAD-B3A4-B309-2549-049CA426CBAA}"/>
          </ac:picMkLst>
        </pc:picChg>
        <pc:picChg chg="add mod">
          <ac:chgData name="Покрас Илья Михайлович" userId="S::1032200534@pfur.ru::4cf050f2-89a9-45ca-9a83-2844a59a82ac" providerId="AD" clId="Web-{D92AFA6D-33E0-A704-4A23-8A4D62B5CC2F}" dt="2023-06-22T16:09:25.084" v="448" actId="1076"/>
          <ac:picMkLst>
            <pc:docMk/>
            <pc:sldMk cId="2706008588" sldId="266"/>
            <ac:picMk id="32" creationId="{EA2E4F5B-EAA3-33E0-385F-C8B808ABBD24}"/>
          </ac:picMkLst>
        </pc:picChg>
      </pc:sldChg>
      <pc:sldChg chg="modSp">
        <pc:chgData name="Покрас Илья Михайлович" userId="S::1032200534@pfur.ru::4cf050f2-89a9-45ca-9a83-2844a59a82ac" providerId="AD" clId="Web-{D92AFA6D-33E0-A704-4A23-8A4D62B5CC2F}" dt="2023-06-22T15:36:43.952" v="192" actId="20577"/>
        <pc:sldMkLst>
          <pc:docMk/>
          <pc:sldMk cId="1774548371" sldId="267"/>
        </pc:sldMkLst>
        <pc:spChg chg="mod">
          <ac:chgData name="Покрас Илья Михайлович" userId="S::1032200534@pfur.ru::4cf050f2-89a9-45ca-9a83-2844a59a82ac" providerId="AD" clId="Web-{D92AFA6D-33E0-A704-4A23-8A4D62B5CC2F}" dt="2023-06-22T15:36:43.952" v="192" actId="20577"/>
          <ac:spMkLst>
            <pc:docMk/>
            <pc:sldMk cId="1774548371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82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32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91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68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31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06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454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5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0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1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8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4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30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5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1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12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5428" y="1963860"/>
            <a:ext cx="7748575" cy="2086976"/>
          </a:xfrm>
        </p:spPr>
        <p:txBody>
          <a:bodyPr>
            <a:normAutofit fontScale="90000"/>
          </a:bodyPr>
          <a:lstStyle/>
          <a:p>
            <a:r>
              <a:rPr lang="ru-RU" sz="2400"/>
              <a:t>Презентация</a:t>
            </a:r>
            <a:r>
              <a:rPr lang="en-US" sz="2400"/>
              <a:t/>
            </a:r>
            <a:br>
              <a:rPr lang="en-US" sz="2400"/>
            </a:br>
            <a:r>
              <a:rPr lang="ru-RU" sz="2400"/>
              <a:t>ПО ЛАБОРАТОРНОЙ РАБОТЕ № 4</a:t>
            </a:r>
            <a:br>
              <a:rPr lang="ru-RU" sz="2400"/>
            </a:br>
            <a:r>
              <a:rPr lang="ru-RU" sz="2400"/>
              <a:t>      дисциплина: Моделирование информационных</a:t>
            </a:r>
            <a:r>
              <a:rPr lang="ru-RU" sz="2800"/>
              <a:t> процессов</a:t>
            </a:r>
            <a:br>
              <a:rPr lang="ru-RU" sz="2800"/>
            </a:br>
            <a:r>
              <a:rPr lang="ru-RU" sz="2800"/>
              <a:t>тема</a:t>
            </a:r>
            <a:r>
              <a:rPr lang="en-US" sz="2800"/>
              <a:t>: </a:t>
            </a:r>
            <a:r>
              <a:rPr lang="en-US" sz="2800" err="1">
                <a:ea typeface="+mj-lt"/>
                <a:cs typeface="+mj-lt"/>
              </a:rPr>
              <a:t>Иммитационное</a:t>
            </a:r>
            <a:r>
              <a:rPr lang="en-US" sz="280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моделирование</a:t>
            </a:r>
            <a:r>
              <a:rPr lang="en-US" sz="2800">
                <a:ea typeface="+mj-lt"/>
                <a:cs typeface="+mj-lt"/>
              </a:rPr>
              <a:t> NS-2</a:t>
            </a:r>
            <a:endParaRPr lang="ru-RU" sz="2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4082"/>
            <a:ext cx="9144000" cy="1655762"/>
          </a:xfrm>
        </p:spPr>
        <p:txBody>
          <a:bodyPr/>
          <a:lstStyle/>
          <a:p>
            <a:pPr algn="l"/>
            <a:r>
              <a:rPr lang="ru-RU" sz="1600" u="sng" err="1"/>
              <a:t>Ст</a:t>
            </a:r>
            <a:r>
              <a:rPr lang="ru-RU" sz="1600" err="1"/>
              <a:t>у</a:t>
            </a:r>
            <a:r>
              <a:rPr lang="ru-RU" sz="1600" u="sng" err="1"/>
              <a:t>дент:Сулицкий</a:t>
            </a:r>
            <a:r>
              <a:rPr lang="ru-RU" sz="1600" u="sng"/>
              <a:t> Богдан Романович, </a:t>
            </a:r>
            <a:r>
              <a:rPr lang="en-US" sz="1600" u="sng"/>
              <a:t>103220</a:t>
            </a:r>
            <a:r>
              <a:rPr lang="ru-RU" sz="1600" u="sng"/>
              <a:t>1388</a:t>
            </a:r>
          </a:p>
          <a:p>
            <a:pPr algn="l"/>
            <a:r>
              <a:rPr lang="ru-RU" sz="1600"/>
              <a:t>Группа: НФИбд-02-20</a:t>
            </a:r>
          </a:p>
          <a:p>
            <a:pPr algn="l"/>
            <a:r>
              <a:rPr lang="ru-RU" sz="1600" u="sng"/>
              <a:t>Преподаватель: Королькова Анна Владиславовна</a:t>
            </a:r>
            <a:endParaRPr lang="ru-RU" sz="1600"/>
          </a:p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9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723900"/>
            <a:ext cx="8596668" cy="6484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b="1" dirty="0"/>
              <a:t>Цель </a:t>
            </a:r>
            <a:r>
              <a:rPr lang="ru-RU" sz="2400" b="1" dirty="0" smtClean="0"/>
              <a:t>работы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5515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Выполнения всех лабораторных работ раздела "</a:t>
            </a:r>
            <a:r>
              <a:rPr lang="ru-RU" dirty="0" err="1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Иммитационное</a:t>
            </a:r>
            <a:r>
              <a:rPr lang="ru-RU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 моделирование в NS-2" и заданий для самостоятельного выполнения. </a:t>
            </a:r>
          </a:p>
        </p:txBody>
      </p:sp>
    </p:spTree>
    <p:extLst>
      <p:ext uri="{BB962C8B-B14F-4D97-AF65-F5344CB8AC3E}">
        <p14:creationId xmlns:p14="http://schemas.microsoft.com/office/powerpoint/2010/main" val="32582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5188"/>
          </a:xfrm>
        </p:spPr>
        <p:txBody>
          <a:bodyPr>
            <a:normAutofit/>
          </a:bodyPr>
          <a:lstStyle/>
          <a:p>
            <a:r>
              <a:rPr lang="ru-RU" sz="2400" b="1" dirty="0"/>
              <a:t>Постановка задачи</a:t>
            </a:r>
            <a:r>
              <a:rPr lang="ru-RU" sz="2800" b="1" dirty="0"/>
              <a:t> </a:t>
            </a:r>
            <a:endParaRPr lang="ru-RU" sz="28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8FAFB30-7A24-E36C-47A3-623D2E3D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16" y="1183322"/>
            <a:ext cx="8596668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Описание моделируемой сети: </a:t>
            </a:r>
            <a:endParaRPr lang="ru-RU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сеть состоит из N TCP-источников, N TCP-приёмников, двух маршрутизаторов R1 и R2 между источниками и приёмниками (N — не менее 20); </a:t>
            </a:r>
          </a:p>
          <a:p>
            <a:pPr>
              <a:spcBef>
                <a:spcPts val="0"/>
              </a:spcBef>
            </a:pP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между TCP-источниками и первым маршрутизатором установлены дуплексные соединения с пропускной способностью 100 Мбит/с и задержкой 20 мс очередью типа </a:t>
            </a:r>
            <a:r>
              <a:rPr lang="ru-RU" err="1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DropTail</a:t>
            </a: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;</a:t>
            </a:r>
          </a:p>
          <a:p>
            <a:pPr>
              <a:spcBef>
                <a:spcPts val="0"/>
              </a:spcBef>
            </a:pP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между TCP-приёмниками и вторым маршрутизатором установлены дуплексные соединения с пропускной способностью 100 Мбит/с и задержкой 20 мс очередью типа </a:t>
            </a:r>
            <a:r>
              <a:rPr lang="ru-RU" err="1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DropTail</a:t>
            </a: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;</a:t>
            </a:r>
          </a:p>
          <a:p>
            <a:pPr>
              <a:spcBef>
                <a:spcPts val="0"/>
              </a:spcBef>
            </a:pP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между маршрутизаторами установлено симплексное соединение (R1–R2) с пропускной способностью 20 Мбит/с и задержкой 15 мс очередью типа RED, размером буфера 300 пакетов; </a:t>
            </a:r>
            <a:b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</a:b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в обратную сторону — симплексное соединение (R2–R1) с пропускной способностью 15 Мбит/с и задержкой 20 мс очередью типа </a:t>
            </a:r>
            <a:r>
              <a:rPr lang="ru-RU" err="1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DropTail</a:t>
            </a: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; – данные передаются по протоколу FTP поверх </a:t>
            </a:r>
            <a:r>
              <a:rPr lang="ru-RU" err="1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TCPReno</a:t>
            </a: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;</a:t>
            </a:r>
          </a:p>
          <a:p>
            <a:pPr>
              <a:spcBef>
                <a:spcPts val="0"/>
              </a:spcBef>
            </a:pP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параметры алгоритма RED: </a:t>
            </a:r>
            <a:r>
              <a:rPr lang="ru-RU" err="1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qmin</a:t>
            </a: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 = 75, </a:t>
            </a:r>
            <a:r>
              <a:rPr lang="ru-RU" err="1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qmax</a:t>
            </a: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 = 150, </a:t>
            </a:r>
            <a:r>
              <a:rPr lang="ru-RU" err="1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qw</a:t>
            </a: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 = 0, 002, </a:t>
            </a:r>
            <a:r>
              <a:rPr lang="ru-RU" err="1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pmax</a:t>
            </a:r>
            <a:r>
              <a:rPr lang="ru-RU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 = 0.1; – максимальный размер TCP-окна 32; размер передаваемого пакета 500 байт; время моделирования — не менее 20 единиц модельного времени.</a:t>
            </a:r>
          </a:p>
          <a:p>
            <a:endParaRPr lang="ru-RU">
              <a:solidFill>
                <a:schemeClr val="tx1"/>
              </a:solidFill>
              <a:latin typeface="Trebuchet M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00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4AA5644-B98A-C64D-AB43-DA2CC0EA534E}"/>
              </a:ext>
            </a:extLst>
          </p:cNvPr>
          <p:cNvSpPr txBox="1"/>
          <p:nvPr/>
        </p:nvSpPr>
        <p:spPr>
          <a:xfrm>
            <a:off x="8124722" y="2553109"/>
            <a:ext cx="1276555" cy="98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A53C933-BCF6-712E-96F9-059D2061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5188"/>
          </a:xfrm>
        </p:spPr>
        <p:txBody>
          <a:bodyPr>
            <a:normAutofit/>
          </a:bodyPr>
          <a:lstStyle/>
          <a:p>
            <a:r>
              <a:rPr lang="ru-RU" sz="2400" b="1" dirty="0"/>
              <a:t>Задание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8E33A6-2DF6-CF66-0B05-22D076B9608F}"/>
              </a:ext>
            </a:extLst>
          </p:cNvPr>
          <p:cNvSpPr txBox="1"/>
          <p:nvPr/>
        </p:nvSpPr>
        <p:spPr>
          <a:xfrm>
            <a:off x="722923" y="1269999"/>
            <a:ext cx="708269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rgbClr val="DBDEE1"/>
                </a:solidFill>
                <a:ea typeface="+mn-lt"/>
                <a:cs typeface="+mn-lt"/>
              </a:rPr>
              <a:t>Для приведённой схемы разработать имитационную модель в пакете NS-2.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DBDEE1"/>
                </a:solidFill>
                <a:ea typeface="+mn-lt"/>
                <a:cs typeface="+mn-lt"/>
              </a:rPr>
              <a:t>Построить график изменения размера окна TCP (в </a:t>
            </a:r>
            <a:r>
              <a:rPr lang="ru-RU" dirty="0" err="1">
                <a:solidFill>
                  <a:srgbClr val="DBDEE1"/>
                </a:solidFill>
                <a:ea typeface="+mn-lt"/>
                <a:cs typeface="+mn-lt"/>
              </a:rPr>
              <a:t>Xgraph</a:t>
            </a:r>
            <a:r>
              <a:rPr lang="ru-RU" dirty="0">
                <a:solidFill>
                  <a:srgbClr val="DBDEE1"/>
                </a:solidFill>
                <a:ea typeface="+mn-lt"/>
                <a:cs typeface="+mn-lt"/>
              </a:rPr>
              <a:t> и в </a:t>
            </a:r>
            <a:r>
              <a:rPr lang="ru-RU" dirty="0" err="1">
                <a:solidFill>
                  <a:srgbClr val="DBDEE1"/>
                </a:solidFill>
                <a:ea typeface="+mn-lt"/>
                <a:cs typeface="+mn-lt"/>
              </a:rPr>
              <a:t>GNUPlot</a:t>
            </a:r>
            <a:r>
              <a:rPr lang="ru-RU" dirty="0">
                <a:solidFill>
                  <a:srgbClr val="DBDEE1"/>
                </a:solidFill>
                <a:ea typeface="+mn-lt"/>
                <a:cs typeface="+mn-lt"/>
              </a:rPr>
              <a:t>);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DBDEE1"/>
                </a:solidFill>
                <a:ea typeface="+mn-lt"/>
                <a:cs typeface="+mn-lt"/>
              </a:rPr>
              <a:t>Построить график изменения длины очереди и средней длины очереди на первом маршрутизаторе.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DBDEE1"/>
                </a:solidFill>
                <a:ea typeface="+mn-lt"/>
                <a:cs typeface="+mn-lt"/>
              </a:rPr>
              <a:t>Оформить отчёт о выполненной работе.</a:t>
            </a:r>
            <a:endParaRPr lang="ru-RU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4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B766D8-1639-9786-CF6F-6685FED7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5188"/>
          </a:xfrm>
        </p:spPr>
        <p:txBody>
          <a:bodyPr>
            <a:normAutofit/>
          </a:bodyPr>
          <a:lstStyle/>
          <a:p>
            <a:r>
              <a:rPr lang="ru-RU" sz="2400" b="1" dirty="0"/>
              <a:t>Реализация модели NS-2</a:t>
            </a:r>
            <a:r>
              <a:rPr lang="ru-RU" sz="2800" b="1" dirty="0"/>
              <a:t> </a:t>
            </a:r>
            <a:endParaRPr lang="ru-RU" sz="28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675338" y="1190010"/>
            <a:ext cx="2250600" cy="5148530"/>
            <a:chOff x="675338" y="1190010"/>
            <a:chExt cx="2250600" cy="5148530"/>
          </a:xfrm>
        </p:grpSpPr>
        <p:pic>
          <p:nvPicPr>
            <p:cNvPr id="2" name="Рисунок 2" descr="Изображение выглядит как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7178AD42-D7E7-CE62-E3D3-764E8C635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573" y="1190010"/>
              <a:ext cx="2247900" cy="1752600"/>
            </a:xfrm>
            <a:prstGeom prst="rect">
              <a:avLst/>
            </a:prstGeom>
          </p:spPr>
        </p:pic>
        <p:pic>
          <p:nvPicPr>
            <p:cNvPr id="3" name="Рисунок 3" descr="Изображение выглядит как текст, чек, снимок экрана&#10;&#10;Автоматически созданное описание">
              <a:extLst>
                <a:ext uri="{FF2B5EF4-FFF2-40B4-BE49-F238E27FC236}">
                  <a16:creationId xmlns:a16="http://schemas.microsoft.com/office/drawing/2014/main" id="{A7E2DBFE-A62A-28D6-86DA-CBDB15104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338" y="4156848"/>
              <a:ext cx="2247900" cy="1800225"/>
            </a:xfrm>
            <a:prstGeom prst="rect">
              <a:avLst/>
            </a:prstGeom>
          </p:spPr>
        </p:pic>
        <p:pic>
          <p:nvPicPr>
            <p:cNvPr id="4" name="Рисунок 5">
              <a:extLst>
                <a:ext uri="{FF2B5EF4-FFF2-40B4-BE49-F238E27FC236}">
                  <a16:creationId xmlns:a16="http://schemas.microsoft.com/office/drawing/2014/main" id="{763F98FA-2E49-BBB8-6AD2-95584844D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038" y="5909915"/>
              <a:ext cx="2247900" cy="428625"/>
            </a:xfrm>
            <a:prstGeom prst="rect">
              <a:avLst/>
            </a:prstGeom>
          </p:spPr>
        </p:pic>
      </p:grp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42B822D-443B-2E1B-94F5-C20C0AF31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23" y="2907587"/>
            <a:ext cx="2247900" cy="1285875"/>
          </a:xfrm>
          <a:prstGeom prst="rect">
            <a:avLst/>
          </a:prstGeom>
        </p:spPr>
      </p:pic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373918A-1CF0-8570-3587-1F7CDD79F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973" y="1189037"/>
            <a:ext cx="2447925" cy="2447925"/>
          </a:xfrm>
          <a:prstGeom prst="rect">
            <a:avLst/>
          </a:prstGeom>
        </p:spPr>
      </p:pic>
      <p:pic>
        <p:nvPicPr>
          <p:cNvPr id="9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96C18ED-1684-B0AC-15C2-DF880B5C9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6906" y="1191495"/>
            <a:ext cx="2340896" cy="2443008"/>
          </a:xfrm>
          <a:prstGeom prst="rect">
            <a:avLst/>
          </a:prstGeom>
        </p:spPr>
      </p:pic>
      <p:pic>
        <p:nvPicPr>
          <p:cNvPr id="10" name="Рисунок 10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B5A20DD-6279-4901-5621-7AB06226F6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1464" y="3893267"/>
            <a:ext cx="2338234" cy="2471788"/>
          </a:xfrm>
          <a:prstGeom prst="rect">
            <a:avLst/>
          </a:prstGeom>
        </p:spPr>
      </p:pic>
      <p:pic>
        <p:nvPicPr>
          <p:cNvPr id="11" name="Рисунок 11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3B9457F-C22B-1FB6-BE02-19565AA6AE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0338" y="3891936"/>
            <a:ext cx="2350421" cy="2425290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EF5ADB1-8960-3E81-D311-2875EED7D8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0538" y="2570699"/>
            <a:ext cx="2200275" cy="2286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8197" y="6353781"/>
            <a:ext cx="463944" cy="13313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2471" y="3641211"/>
            <a:ext cx="1544909" cy="14497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79920" y="3651339"/>
            <a:ext cx="1622313" cy="12978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66625" y="6378779"/>
            <a:ext cx="3067380" cy="12574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4431" y="6332738"/>
            <a:ext cx="2054749" cy="147086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2624" y="4864319"/>
            <a:ext cx="2716102" cy="1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54C72-B123-D56B-56B5-20F570BB0E7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7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err="1"/>
              <a:t>GNUplot</a:t>
            </a:r>
            <a:endParaRPr lang="ru-RU" sz="2400" b="1" dirty="0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E439615-F705-DAFD-2AD5-05426FD6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88" y="2090631"/>
            <a:ext cx="4054167" cy="2563479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7EA02B14-19EA-3C23-17C6-C3C578D04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32" y="1467494"/>
            <a:ext cx="4218038" cy="168565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54EA0B3A-E8F7-0E84-A979-FD2ED2AAC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92" y="5077765"/>
            <a:ext cx="4054167" cy="256502"/>
          </a:xfrm>
          <a:prstGeom prst="rect">
            <a:avLst/>
          </a:prstGeom>
        </p:spPr>
      </p:pic>
      <p:pic>
        <p:nvPicPr>
          <p:cNvPr id="9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E0E69DA-F79F-829C-CD20-56AB1BF40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400" y="1294209"/>
            <a:ext cx="2743200" cy="1647645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A26D08B2-3B4B-396C-F005-263EC8220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400" y="1291038"/>
            <a:ext cx="2743200" cy="1653988"/>
          </a:xfrm>
          <a:prstGeom prst="rect">
            <a:avLst/>
          </a:prstGeom>
        </p:spPr>
      </p:pic>
      <p:pic>
        <p:nvPicPr>
          <p:cNvPr id="15" name="Рисунок 1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BA6BDDB-F97D-8AD8-5BCB-BE008BFD4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400" y="3779410"/>
            <a:ext cx="2743200" cy="1642533"/>
          </a:xfrm>
          <a:prstGeom prst="rect">
            <a:avLst/>
          </a:prstGeom>
        </p:spPr>
      </p:pic>
      <p:pic>
        <p:nvPicPr>
          <p:cNvPr id="18" name="Рисунок 1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6C40192-57D7-822A-6513-2866F79D8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400" y="3776982"/>
            <a:ext cx="2743200" cy="16637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7593" y="1636059"/>
            <a:ext cx="1527567" cy="12088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5273" y="4669350"/>
            <a:ext cx="628407" cy="13661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028" y="5366686"/>
            <a:ext cx="3368532" cy="14114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8637" y="2952059"/>
            <a:ext cx="2917962" cy="12389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3865" y="2950542"/>
            <a:ext cx="1967976" cy="13690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3397" y="5447455"/>
            <a:ext cx="3024599" cy="13681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94706" y="5448570"/>
            <a:ext cx="2422587" cy="1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9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sz="2700" b="1" dirty="0"/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4092" y="154064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Выполнил все лабораторных работы раздела </a:t>
            </a:r>
            <a:r>
              <a:rPr lang="en-US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“</a:t>
            </a:r>
            <a:r>
              <a:rPr lang="ru-RU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Имитационное моделирование в </a:t>
            </a:r>
            <a:r>
              <a:rPr lang="en-US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NS-2”</a:t>
            </a:r>
            <a:r>
              <a:rPr lang="ru-RU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и задания для самостоятельного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77454837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92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Аспект</vt:lpstr>
      <vt:lpstr>Презентация ПО ЛАБОРАТОРНОЙ РАБОТЕ № 4       дисциплина: Моделирование информационных процессов тема: Иммитационное моделирование NS-2</vt:lpstr>
      <vt:lpstr>Цель работы</vt:lpstr>
      <vt:lpstr>Постановка задачи </vt:lpstr>
      <vt:lpstr>Задание</vt:lpstr>
      <vt:lpstr>Реализация модели NS-2 </vt:lpstr>
      <vt:lpstr>Презентация PowerPoint</vt:lpstr>
      <vt:lpstr> 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       дисциплина: Моделирование информационных процессов тема: Простые модели компьютерной сети</dc:title>
  <dc:creator>Admin</dc:creator>
  <cp:lastModifiedBy>Admin</cp:lastModifiedBy>
  <cp:revision>11</cp:revision>
  <dcterms:created xsi:type="dcterms:W3CDTF">2023-04-22T20:18:48Z</dcterms:created>
  <dcterms:modified xsi:type="dcterms:W3CDTF">2023-06-23T09:53:00Z</dcterms:modified>
</cp:coreProperties>
</file>