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9" r:id="rId4"/>
    <p:sldId id="260" r:id="rId5"/>
    <p:sldId id="27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2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91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68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31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6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5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1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0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1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№ </a:t>
            </a:r>
            <a:r>
              <a:rPr lang="ru-RU" sz="2400" dirty="0" smtClean="0"/>
              <a:t>7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/>
              <a:t>: </a:t>
            </a:r>
            <a:r>
              <a:rPr lang="ru-RU" sz="2400" dirty="0"/>
              <a:t>Модель </a:t>
            </a:r>
            <a:r>
              <a:rPr lang="en-US" sz="2400" dirty="0"/>
              <a:t>M|M|1|∞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 smtClean="0"/>
              <a:t>Студент: Сулицкий Богдан Романович, </a:t>
            </a:r>
            <a:r>
              <a:rPr lang="en-US" sz="1600" u="sng" dirty="0" smtClean="0"/>
              <a:t>103220</a:t>
            </a:r>
            <a:r>
              <a:rPr lang="ru-RU" sz="1600" u="sng" dirty="0" smtClean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НФИбд-02-20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</a:t>
            </a:r>
            <a:r>
              <a:rPr lang="ru-RU" sz="1600" u="sng" dirty="0" err="1"/>
              <a:t>Королькова</a:t>
            </a:r>
            <a:r>
              <a:rPr lang="ru-RU" sz="1600" u="sng" dirty="0"/>
              <a:t>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Цель </a:t>
            </a:r>
            <a:r>
              <a:rPr lang="ru-RU" sz="2400" b="1" dirty="0" smtClean="0"/>
              <a:t>работы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Рассмотрим пример моделирования в xcos системы массового обслуживания типаM|M|1|∞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Вывести </a:t>
            </a:r>
            <a:r>
              <a:rPr lang="ru-RU" dirty="0"/>
              <a:t>график происходящих событий во времени и график изменения длины очереди во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 smtClean="0"/>
              <a:t>Реализация </a:t>
            </a:r>
            <a:r>
              <a:rPr lang="ru-RU" sz="2400" b="1" dirty="0"/>
              <a:t>модели</a:t>
            </a:r>
            <a:r>
              <a:rPr lang="ru-RU" sz="2400" b="1" dirty="0" smtClean="0"/>
              <a:t> 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создании модели у нас нам потребуется создать 2 Супер-блока: моделирующий процесс обработки заявок и моделирующий обработку заявок.</a:t>
            </a:r>
          </a:p>
          <a:p>
            <a:pPr marL="0" indent="0">
              <a:buNone/>
            </a:pPr>
            <a:r>
              <a:rPr lang="ru-RU" dirty="0" smtClean="0"/>
              <a:t>Начальное </a:t>
            </a:r>
            <a:r>
              <a:rPr lang="ru-RU" dirty="0"/>
              <a:t>условие системы такие:</a:t>
            </a:r>
          </a:p>
          <a:p>
            <a:pPr lvl="0"/>
            <a:r>
              <a:rPr lang="ru-RU" dirty="0"/>
              <a:t>λ = 0.3</a:t>
            </a:r>
          </a:p>
          <a:p>
            <a:pPr lvl="0"/>
            <a:r>
              <a:rPr lang="ru-RU" dirty="0"/>
              <a:t>µ = 0.35</a:t>
            </a:r>
          </a:p>
          <a:p>
            <a:pPr lvl="0"/>
            <a:r>
              <a:rPr lang="ru-RU" dirty="0"/>
              <a:t>z0 = 6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9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Супер-блок моделирующий процесс обработки заявок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49"/>
          <a:stretch/>
        </p:blipFill>
        <p:spPr>
          <a:xfrm>
            <a:off x="3151414" y="1578790"/>
            <a:ext cx="5905431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3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Супер-блок моделирующий обработку заявок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12"/>
          <a:stretch/>
        </p:blipFill>
        <p:spPr>
          <a:xfrm>
            <a:off x="3167742" y="1693090"/>
            <a:ext cx="591359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0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Модель M|M|1|∞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01" y="1125152"/>
            <a:ext cx="5249111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5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Результат моделирования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7" y="1178334"/>
            <a:ext cx="5328366" cy="35542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04" y="4748938"/>
            <a:ext cx="2475191" cy="2011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49" y="1178334"/>
            <a:ext cx="5315088" cy="35604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042" y="4740774"/>
            <a:ext cx="2206943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Заключение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Приобрёл навыки по реализации модели «M|M|1|∞» через инструмент </a:t>
            </a:r>
            <a:r>
              <a:rPr lang="en-US" dirty="0"/>
              <a:t>xcos </a:t>
            </a:r>
            <a:r>
              <a:rPr lang="ru-RU" dirty="0"/>
              <a:t>из </a:t>
            </a:r>
            <a:r>
              <a:rPr lang="en-US" dirty="0"/>
              <a:t>SciLab</a:t>
            </a:r>
            <a:r>
              <a:rPr lang="ru-RU" dirty="0"/>
              <a:t>, изучены принципы работы супер-блоков и портов входа-выхода. Также освоен способ задания без привязки ко времени через «изначальное событие».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1056</TotalTime>
  <Words>134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Презентация ПО ЛАБОРАТОРНОЙ РАБОТЕ № 7       дисциплина: Моделирование информационных процессов тема: Модель M|M|1|∞</vt:lpstr>
      <vt:lpstr>Цель работы </vt:lpstr>
      <vt:lpstr>Реализация модели  </vt:lpstr>
      <vt:lpstr>Супер-блок моделирующий процесс обработки заявок  </vt:lpstr>
      <vt:lpstr>Супер-блок моделирующий обработку заявок  </vt:lpstr>
      <vt:lpstr>Модель M|M|1|∞  </vt:lpstr>
      <vt:lpstr>Результат моделирования 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25</cp:revision>
  <dcterms:created xsi:type="dcterms:W3CDTF">2023-04-22T20:18:48Z</dcterms:created>
  <dcterms:modified xsi:type="dcterms:W3CDTF">2023-06-22T17:33:33Z</dcterms:modified>
</cp:coreProperties>
</file>