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70" r:id="rId4"/>
    <p:sldId id="275" r:id="rId5"/>
    <p:sldId id="259" r:id="rId6"/>
    <p:sldId id="274" r:id="rId7"/>
    <p:sldId id="26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86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29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177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730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9013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116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298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13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84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08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6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12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2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11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81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887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/>
              <a:t>Презентация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ПО </a:t>
            </a:r>
            <a:r>
              <a:rPr lang="ru-RU" sz="2400" dirty="0"/>
              <a:t>ЛАБОРАТОРНОЙ РАБОТЕ </a:t>
            </a:r>
            <a:r>
              <a:rPr lang="ru-RU" sz="2400" dirty="0" smtClean="0"/>
              <a:t>№ 8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      дисциплина: Моделирование информационных процессов</a:t>
            </a:r>
            <a:br>
              <a:rPr lang="ru-RU" sz="2400" dirty="0"/>
            </a:br>
            <a:r>
              <a:rPr lang="ru-RU" sz="2400" dirty="0"/>
              <a:t>тема</a:t>
            </a:r>
            <a:r>
              <a:rPr lang="en-US" sz="2400" dirty="0" smtClean="0"/>
              <a:t>:</a:t>
            </a:r>
            <a:r>
              <a:rPr lang="ru-RU" sz="2400" dirty="0" smtClean="0"/>
              <a:t>Модель </a:t>
            </a:r>
            <a:r>
              <a:rPr lang="ru-RU" sz="2400" dirty="0"/>
              <a:t>TCP/AQM</a:t>
            </a:r>
            <a:r>
              <a:rPr lang="ru-RU" sz="2400" dirty="0" smtClean="0"/>
              <a:t>(</a:t>
            </a:r>
            <a:r>
              <a:rPr lang="en-US" sz="2400" dirty="0"/>
              <a:t>SIR)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04082"/>
            <a:ext cx="9144000" cy="1655762"/>
          </a:xfrm>
        </p:spPr>
        <p:txBody>
          <a:bodyPr/>
          <a:lstStyle/>
          <a:p>
            <a:pPr algn="l"/>
            <a:r>
              <a:rPr lang="ru-RU" sz="1600" u="sng" dirty="0" err="1" smtClean="0"/>
              <a:t>Ст</a:t>
            </a:r>
            <a:r>
              <a:rPr lang="ru-RU" sz="1600" dirty="0" err="1" smtClean="0"/>
              <a:t>у</a:t>
            </a:r>
            <a:r>
              <a:rPr lang="ru-RU" sz="1600" u="sng" dirty="0" err="1"/>
              <a:t>дент:Сулицкий</a:t>
            </a:r>
            <a:r>
              <a:rPr lang="ru-RU" sz="1600" u="sng" dirty="0"/>
              <a:t> Богдан Романович, </a:t>
            </a:r>
            <a:r>
              <a:rPr lang="en-US" sz="1600" u="sng" dirty="0"/>
              <a:t>103220</a:t>
            </a:r>
            <a:r>
              <a:rPr lang="ru-RU" sz="1600" u="sng" dirty="0"/>
              <a:t>1388</a:t>
            </a:r>
          </a:p>
          <a:p>
            <a:pPr algn="l"/>
            <a:r>
              <a:rPr lang="ru-RU" sz="1600" dirty="0" smtClean="0"/>
              <a:t>Группа: НФИбд-02-20</a:t>
            </a:r>
          </a:p>
          <a:p>
            <a:pPr algn="l"/>
            <a:r>
              <a:rPr lang="ru-RU" sz="1600" u="sng" dirty="0" smtClean="0"/>
              <a:t>Преподаватель</a:t>
            </a:r>
            <a:r>
              <a:rPr lang="ru-RU" sz="1600" u="sng" dirty="0"/>
              <a:t>: Королькова Анна Владиславовна</a:t>
            </a:r>
            <a:endParaRPr lang="ru-RU" sz="1600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Цель </a:t>
            </a:r>
            <a:r>
              <a:rPr lang="ru-RU" sz="2400" b="1" dirty="0" smtClean="0">
                <a:latin typeface="+mn-lt"/>
              </a:rPr>
              <a:t>работы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38027"/>
            <a:ext cx="8596668" cy="3880773"/>
          </a:xfrm>
        </p:spPr>
        <p:txBody>
          <a:bodyPr>
            <a:normAutofit/>
          </a:bodyPr>
          <a:lstStyle/>
          <a:p>
            <a:r>
              <a:rPr lang="ru-RU" sz="1800" dirty="0"/>
              <a:t>Выполнения всех лабораторных работ раздела </a:t>
            </a:r>
            <a:r>
              <a:rPr lang="ru-RU" sz="1800" dirty="0" smtClean="0"/>
              <a:t>“Компонентное моделирование</a:t>
            </a:r>
            <a:r>
              <a:rPr lang="en-US" sz="1800" dirty="0" smtClean="0"/>
              <a:t>. Scilab, </a:t>
            </a:r>
            <a:r>
              <a:rPr lang="ru-RU" sz="1800" dirty="0" smtClean="0"/>
              <a:t>подсистема </a:t>
            </a:r>
            <a:r>
              <a:rPr lang="en-US" sz="1800" dirty="0" smtClean="0"/>
              <a:t>xcos</a:t>
            </a:r>
            <a:r>
              <a:rPr lang="ru-RU" sz="1800" dirty="0" smtClean="0"/>
              <a:t>” </a:t>
            </a:r>
            <a:r>
              <a:rPr lang="ru-RU" sz="1800" dirty="0"/>
              <a:t>и задания для самостоятельного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2582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277587"/>
            <a:ext cx="10515600" cy="538842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Реализация модели в </a:t>
            </a:r>
            <a:r>
              <a:rPr lang="en-US" sz="2400" b="1" dirty="0" smtClean="0">
                <a:latin typeface="+mn-lt"/>
              </a:rPr>
              <a:t>xcos</a:t>
            </a:r>
            <a:endParaRPr lang="ru-RU" sz="2400" b="1" dirty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31849" y="816429"/>
            <a:ext cx="9714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Схема xcos, моделирующая систему, с начальными значениями параметров N = 1, R = 1, K = 5, 3, C = 1, W(0) = 0, 1, Q(0) = 1 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77" y="1588907"/>
            <a:ext cx="3070679" cy="260724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193" y="4249064"/>
            <a:ext cx="543992" cy="10090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690" y="1513408"/>
            <a:ext cx="1812471" cy="119922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205" y="2763284"/>
            <a:ext cx="598434" cy="9667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322" y="1513408"/>
            <a:ext cx="1808338" cy="123530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820" y="1520095"/>
            <a:ext cx="1816604" cy="1220314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8188" y="2767071"/>
            <a:ext cx="653468" cy="10584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5692" y="2768671"/>
            <a:ext cx="683569" cy="111504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1259" y="4349966"/>
            <a:ext cx="1143900" cy="125284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92073" y="4772966"/>
            <a:ext cx="947069" cy="117111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29261" y="4775109"/>
            <a:ext cx="1073817" cy="131371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6190" y="4754070"/>
            <a:ext cx="2710731" cy="1120831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46630" y="5927818"/>
            <a:ext cx="922633" cy="127598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14697" y="5028325"/>
            <a:ext cx="1667199" cy="1188827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63322" y="6270835"/>
            <a:ext cx="1158755" cy="13632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81690" y="4675386"/>
            <a:ext cx="2653846" cy="1148892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29423" y="5886800"/>
            <a:ext cx="1234613" cy="14006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48159" y="3056455"/>
            <a:ext cx="2587377" cy="12552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12991" y="3039223"/>
            <a:ext cx="1668905" cy="17037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70192" y="3023750"/>
            <a:ext cx="1790829" cy="171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277587"/>
            <a:ext cx="10515600" cy="538842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Результат </a:t>
            </a:r>
            <a:r>
              <a:rPr lang="ru-RU" sz="2400" b="1" dirty="0">
                <a:latin typeface="+mn-lt"/>
              </a:rPr>
              <a:t>модели в </a:t>
            </a:r>
            <a:r>
              <a:rPr lang="en-US" sz="2400" b="1" dirty="0" smtClean="0">
                <a:latin typeface="+mn-lt"/>
              </a:rPr>
              <a:t>xcos</a:t>
            </a:r>
            <a:endParaRPr lang="ru-RU" sz="2400" b="1" dirty="0">
              <a:latin typeface="+mn-l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58" y="886614"/>
            <a:ext cx="3530552" cy="235370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42" y="3257698"/>
            <a:ext cx="2870144" cy="11959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786" y="3546869"/>
            <a:ext cx="3540752" cy="228243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410" y="5845627"/>
            <a:ext cx="1080359" cy="13329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682" y="870495"/>
            <a:ext cx="3510642" cy="234946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7079" y="3233206"/>
            <a:ext cx="3468245" cy="12193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0551" y="3539979"/>
            <a:ext cx="3991714" cy="230564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9221" y="5853791"/>
            <a:ext cx="1594380" cy="12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0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7482"/>
            <a:ext cx="10444843" cy="1325563"/>
          </a:xfrm>
        </p:spPr>
        <p:txBody>
          <a:bodyPr>
            <a:normAutofit fontScale="90000"/>
          </a:bodyPr>
          <a:lstStyle/>
          <a:p>
            <a:r>
              <a:rPr lang="ru-RU" sz="2700" b="1" dirty="0">
                <a:latin typeface="+mn-lt"/>
              </a:rPr>
              <a:t>Задание для самостоятельного </a:t>
            </a:r>
            <a:r>
              <a:rPr lang="ru-RU" sz="2700" b="1" dirty="0" smtClean="0">
                <a:latin typeface="+mn-lt"/>
              </a:rPr>
              <a:t>выполнения</a:t>
            </a:r>
            <a:r>
              <a:rPr lang="ru-RU" sz="2800" dirty="0">
                <a:latin typeface="+mn-lt"/>
              </a:rPr>
              <a:t/>
            </a:r>
            <a:br>
              <a:rPr lang="ru-RU" sz="2800" dirty="0">
                <a:latin typeface="+mn-lt"/>
              </a:rPr>
            </a:br>
            <a:r>
              <a:rPr lang="ru-RU" sz="2800" b="1" dirty="0" smtClean="0">
                <a:latin typeface="+mn-lt"/>
              </a:rPr>
              <a:t/>
            </a:r>
            <a:br>
              <a:rPr lang="ru-RU" sz="2800" b="1" dirty="0" smtClean="0">
                <a:latin typeface="+mn-lt"/>
              </a:rPr>
            </a:br>
            <a:endParaRPr lang="ru-RU" sz="2800" b="1" dirty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040263"/>
            <a:ext cx="101019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Реализую предыдущую модель с использованием языка Modelica в среде OpenModelica. Для реализации задержки использую оператор delay(). Построю график динамики изменения размера TCP окна W(t) и размера очереди Q(t) и фазовый портрет (W, Q).</a:t>
            </a:r>
          </a:p>
        </p:txBody>
      </p:sp>
    </p:spTree>
    <p:extLst>
      <p:ext uri="{BB962C8B-B14F-4D97-AF65-F5344CB8AC3E}">
        <p14:creationId xmlns:p14="http://schemas.microsoft.com/office/powerpoint/2010/main" val="30952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100" y="228597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Реализация модели </a:t>
            </a:r>
            <a:r>
              <a:rPr lang="ru-RU" sz="2400" b="1" dirty="0" err="1" smtClean="0">
                <a:latin typeface="+mn-lt"/>
              </a:rPr>
              <a:t>OpenModelica</a:t>
            </a:r>
            <a:r>
              <a:rPr lang="ru-RU" sz="2400" dirty="0" smtClean="0">
                <a:latin typeface="+mn-lt"/>
              </a:rPr>
              <a:t> </a:t>
            </a:r>
            <a:endParaRPr lang="ru-RU" sz="2400" dirty="0"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8" y="834769"/>
            <a:ext cx="4397722" cy="22575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944" y="809107"/>
            <a:ext cx="4664739" cy="22575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4396" y="3282178"/>
            <a:ext cx="2995680" cy="154239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8624" y="4895123"/>
            <a:ext cx="3001452" cy="10557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017" y="4933223"/>
            <a:ext cx="2980446" cy="153306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3553" y="6524822"/>
            <a:ext cx="1461297" cy="11129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0606" y="3092326"/>
            <a:ext cx="1276036" cy="12609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9051" y="3127706"/>
            <a:ext cx="3052131" cy="157307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403" y="4895388"/>
            <a:ext cx="3064928" cy="157175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1693" y="6515297"/>
            <a:ext cx="989132" cy="116643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44093" y="4736156"/>
            <a:ext cx="2699174" cy="115679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7333" y="3153253"/>
            <a:ext cx="1211642" cy="1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662" y="601436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Заключение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97201"/>
            <a:ext cx="8596668" cy="3880773"/>
          </a:xfrm>
        </p:spPr>
        <p:txBody>
          <a:bodyPr>
            <a:normAutofit/>
          </a:bodyPr>
          <a:lstStyle/>
          <a:p>
            <a:r>
              <a:rPr lang="ru-RU" sz="1800" dirty="0"/>
              <a:t>Выполнил все лабораторных работы раздела </a:t>
            </a:r>
            <a:r>
              <a:rPr lang="ru-RU" sz="1800" dirty="0" smtClean="0"/>
              <a:t>“</a:t>
            </a:r>
            <a:r>
              <a:rPr lang="ru-RU" sz="1800" dirty="0"/>
              <a:t>Компонентное моделирование</a:t>
            </a:r>
            <a:r>
              <a:rPr lang="en-US" sz="1800" dirty="0"/>
              <a:t>. Scilab, </a:t>
            </a:r>
            <a:r>
              <a:rPr lang="ru-RU" sz="1800" dirty="0"/>
              <a:t>подсистема </a:t>
            </a:r>
            <a:r>
              <a:rPr lang="en-US" sz="1800" dirty="0"/>
              <a:t>xcos</a:t>
            </a:r>
            <a:r>
              <a:rPr lang="ru-RU" sz="1800" dirty="0" smtClean="0"/>
              <a:t>” </a:t>
            </a:r>
            <a:r>
              <a:rPr lang="ru-RU" sz="1800" dirty="0"/>
              <a:t>и задания для самостоятельного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17745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Другая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B0F0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94988674-DEC3-41BD-92A5-CE65B502CAE1}" vid="{0F3AF727-61D1-4355-9D9C-4CBDD93DE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952</TotalTime>
  <Words>152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Тема1</vt:lpstr>
      <vt:lpstr>Презентация ПО ЛАБОРАТОРНОЙ РАБОТЕ № 8       дисциплина: Моделирование информационных процессов тема:Модель TCP/AQM(SIR) </vt:lpstr>
      <vt:lpstr>Цель работы </vt:lpstr>
      <vt:lpstr>Реализация модели в xcos</vt:lpstr>
      <vt:lpstr>Результат модели в xcos</vt:lpstr>
      <vt:lpstr>Задание для самостоятельного выполнения  </vt:lpstr>
      <vt:lpstr>Реализация модели OpenModelica 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 1       дисциплина: Моделирование информационных процессов тема: Простые модели компьютерной сети</dc:title>
  <dc:creator>Admin</dc:creator>
  <cp:lastModifiedBy>Admin</cp:lastModifiedBy>
  <cp:revision>57</cp:revision>
  <dcterms:created xsi:type="dcterms:W3CDTF">2023-04-22T20:18:48Z</dcterms:created>
  <dcterms:modified xsi:type="dcterms:W3CDTF">2023-06-21T23:35:20Z</dcterms:modified>
</cp:coreProperties>
</file>