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9" r:id="rId5"/>
    <p:sldId id="274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9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8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97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5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3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4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6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8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3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8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76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55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2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71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№9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</a:t>
            </a:r>
            <a:r>
              <a:rPr lang="ru-RU" sz="2400" dirty="0"/>
              <a:t>Модель «Накорми студентов»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/>
              <a:t>Ст</a:t>
            </a:r>
            <a:r>
              <a:rPr lang="ru-RU" sz="1600" dirty="0"/>
              <a:t>у</a:t>
            </a:r>
            <a:r>
              <a:rPr lang="ru-RU" sz="1600" u="sng" dirty="0"/>
              <a:t>дент: </a:t>
            </a:r>
            <a:r>
              <a:rPr lang="ru-RU" sz="1600" u="sng" dirty="0" err="1"/>
              <a:t>Сулицкий</a:t>
            </a:r>
            <a:r>
              <a:rPr lang="ru-RU" sz="1600" u="sng" dirty="0"/>
              <a:t>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</a:t>
            </a:r>
            <a:r>
              <a:rPr lang="en-US" sz="1600" dirty="0" smtClean="0"/>
              <a:t>2</a:t>
            </a:r>
            <a:r>
              <a:rPr lang="ru-RU" sz="1600" dirty="0" smtClean="0"/>
              <a:t>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Приобретение навыков по реализации модели “Накорми студента” при помощи приложения </a:t>
            </a:r>
            <a:r>
              <a:rPr lang="en-US" sz="1800" dirty="0"/>
              <a:t>CPN Tools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7587"/>
            <a:ext cx="10515600" cy="53884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Реализация модели в </a:t>
            </a:r>
            <a:r>
              <a:rPr lang="en-US" sz="2800" b="1" dirty="0">
                <a:latin typeface="+mn-lt"/>
              </a:rPr>
              <a:t>CPN </a:t>
            </a:r>
            <a:r>
              <a:rPr lang="en-US" sz="2800" b="1" dirty="0" smtClean="0">
                <a:latin typeface="+mn-lt"/>
              </a:rPr>
              <a:t>Tools</a:t>
            </a:r>
            <a:r>
              <a:rPr lang="ru-RU" sz="2800" b="1" dirty="0" smtClean="0">
                <a:latin typeface="+mn-lt"/>
              </a:rPr>
              <a:t> 1\2</a:t>
            </a:r>
            <a:endParaRPr lang="ru-RU" sz="28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9343" y="816429"/>
            <a:ext cx="11337471" cy="244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пример студентов, обедающих пирогами. Голодный студент становится сытым после того, как съедает пирог. Таким образом, имеем: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–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два типа фишек: «пироги» и «студенты»;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–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три позиции: «голодный студент», «пирожки», «сытый студент»;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–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один переход: «съесть пирожок».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Рисуем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граф сети. Для этого с помощью контекстного меню создаём новую сеть, добавляем позиции, переход и </a:t>
            </a:r>
            <a:r>
              <a:rPr lang="ru-RU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дуги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62" y="3193007"/>
            <a:ext cx="1812497" cy="12987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524385"/>
            <a:ext cx="1393372" cy="1202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11" y="3168519"/>
            <a:ext cx="1861481" cy="13191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07" y="4520335"/>
            <a:ext cx="1441016" cy="1342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195" y="4765010"/>
            <a:ext cx="1870448" cy="15024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689" y="6292469"/>
            <a:ext cx="1528115" cy="1254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8211" y="4740517"/>
            <a:ext cx="1861481" cy="14877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4539" y="6243485"/>
            <a:ext cx="1625283" cy="12540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121" y="3441439"/>
            <a:ext cx="3505672" cy="2698102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4268" y="6147705"/>
            <a:ext cx="1728087" cy="1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0613"/>
            <a:ext cx="10444843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Реализация модели в </a:t>
            </a:r>
            <a:r>
              <a:rPr lang="en-US" sz="2400" b="1" dirty="0">
                <a:latin typeface="+mn-lt"/>
              </a:rPr>
              <a:t>CPN Tools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b="1" dirty="0" smtClean="0">
                <a:latin typeface="+mn-lt"/>
              </a:rPr>
              <a:t>2\2 </a:t>
            </a:r>
            <a:endParaRPr lang="ru-RU" sz="28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8071" y="530615"/>
            <a:ext cx="111034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2. В меню задаём новые декларации модели: типы фишек, начальные значения позиций, выражения для дуг. Для этого наведя мышку на меню </a:t>
            </a:r>
            <a:r>
              <a:rPr lang="ru-RU" sz="1600" dirty="0" err="1"/>
              <a:t>Standart</a:t>
            </a:r>
            <a:r>
              <a:rPr lang="ru-RU" sz="1600" dirty="0"/>
              <a:t> </a:t>
            </a:r>
            <a:r>
              <a:rPr lang="ru-RU" sz="1600" dirty="0" err="1"/>
              <a:t>declarations</a:t>
            </a:r>
            <a:r>
              <a:rPr lang="ru-RU" sz="1600" dirty="0"/>
              <a:t>, правой кнопкой вызываем контекстное меню и выбираем </a:t>
            </a:r>
            <a:r>
              <a:rPr lang="ru-RU" sz="1600" dirty="0" err="1"/>
              <a:t>New</a:t>
            </a:r>
            <a:r>
              <a:rPr lang="ru-RU" sz="1600" dirty="0"/>
              <a:t> </a:t>
            </a:r>
            <a:r>
              <a:rPr lang="ru-RU" sz="1600" dirty="0" err="1"/>
              <a:t>Decl</a:t>
            </a:r>
            <a:r>
              <a:rPr lang="ru-RU" sz="1600" dirty="0"/>
              <a:t>. После этого задаем тип s фишкам, относящимся к студентам, тип p — фишкам, относящимся к пирогам, задаём значения переменных x и y для дуг и начальные значения мультимножеств </a:t>
            </a:r>
            <a:r>
              <a:rPr lang="ru-RU" sz="1600" dirty="0" err="1"/>
              <a:t>init_stud</a:t>
            </a:r>
            <a:r>
              <a:rPr lang="ru-RU" sz="1600" dirty="0"/>
              <a:t> и </a:t>
            </a:r>
            <a:r>
              <a:rPr lang="ru-RU" sz="1600" dirty="0" err="1"/>
              <a:t>init_food</a:t>
            </a:r>
            <a:r>
              <a:rPr lang="ru-RU" sz="1600" dirty="0"/>
              <a:t> : 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В результате получаем работающую модель. После запуска фишки типа «пирожки» из позиции «еда» и фишки типа «студенты» из позиции «голодный студент», пройдя через переход «кушать», попадают в позицию «сытый студент» и преобразуются в тип «студенты»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71" y="1584919"/>
            <a:ext cx="1162129" cy="7166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64" y="5170357"/>
            <a:ext cx="1056382" cy="11190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657" y="6313862"/>
            <a:ext cx="1578092" cy="1034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537" y="3203017"/>
            <a:ext cx="2173336" cy="14786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712" y="4681693"/>
            <a:ext cx="2068612" cy="1290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69" y="4754144"/>
            <a:ext cx="2107672" cy="168278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099" y="6436927"/>
            <a:ext cx="795357" cy="1213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59" y="4928552"/>
            <a:ext cx="2258226" cy="160767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9433" y="6602170"/>
            <a:ext cx="1386040" cy="11850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39996" y="4042429"/>
            <a:ext cx="2435314" cy="195669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8660" y="6005198"/>
            <a:ext cx="1321987" cy="13063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0592" y="3985367"/>
            <a:ext cx="2633297" cy="211961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0087" y="6170296"/>
            <a:ext cx="1761064" cy="1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099" y="436213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Упражнение</a:t>
            </a:r>
            <a:r>
              <a:rPr lang="ru-RU" sz="2400" dirty="0" smtClean="0">
                <a:latin typeface="+mn-lt"/>
              </a:rPr>
              <a:t> </a:t>
            </a:r>
            <a:endParaRPr lang="ru-RU" sz="24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0099" y="863898"/>
            <a:ext cx="65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Вычислить пространство состояний. Сформировать отчёт о пространстве состояний и проанализируйте его. Построить граф пространства состояний.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215" y="6483399"/>
            <a:ext cx="1658256" cy="1402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5" y="2064813"/>
            <a:ext cx="4968411" cy="400941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400" y="6090556"/>
            <a:ext cx="1475360" cy="152413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8049986" y="285751"/>
            <a:ext cx="2784190" cy="6189482"/>
            <a:chOff x="0" y="0"/>
            <a:chExt cx="4105275" cy="8379378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70213"/>
              <a:ext cx="4105275" cy="2209165"/>
            </a:xfrm>
            <a:prstGeom prst="rect">
              <a:avLst/>
            </a:prstGeom>
          </p:spPr>
        </p:pic>
        <p:pic>
          <p:nvPicPr>
            <p:cNvPr id="12" name="Рисунок 11" descr="C:\Users\Admin\AppData\Local\Temp\Rar$DRa10452.11064\Новая папка\9_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05275" cy="61696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453" y="1172710"/>
            <a:ext cx="8596668" cy="3880773"/>
          </a:xfrm>
        </p:spPr>
        <p:txBody>
          <a:bodyPr>
            <a:normAutofit/>
          </a:bodyPr>
          <a:lstStyle/>
          <a:p>
            <a:r>
              <a:rPr lang="ru-RU" sz="1800" dirty="0"/>
              <a:t>Приобрёл навыки по реализации модели “Накорми студента” при помощи приложения </a:t>
            </a:r>
            <a:r>
              <a:rPr lang="en-US" sz="1800" dirty="0"/>
              <a:t>CPN Tools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968</TotalTime>
  <Words>231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Тема1</vt:lpstr>
      <vt:lpstr>Презентация ПО ЛАБОРАТОРНОЙ РАБОТЕ №9       дисциплина: Моделирование информационных процессов тема:Модель «Накорми студентов»</vt:lpstr>
      <vt:lpstr>Цель работы</vt:lpstr>
      <vt:lpstr>Реализация модели в CPN Tools 1\2</vt:lpstr>
      <vt:lpstr>Реализация модели в CPN Tools 2\2 </vt:lpstr>
      <vt:lpstr>Упражнение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61</cp:revision>
  <dcterms:created xsi:type="dcterms:W3CDTF">2023-04-22T20:18:48Z</dcterms:created>
  <dcterms:modified xsi:type="dcterms:W3CDTF">2023-06-23T09:26:28Z</dcterms:modified>
</cp:coreProperties>
</file>