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58" r:id="rId6"/>
    <p:sldId id="267" r:id="rId7"/>
    <p:sldId id="262" r:id="rId8"/>
    <p:sldId id="25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8B173-94F5-C34A-979C-10EF1AE431E1}" type="datetimeFigureOut">
              <a:rPr lang="ru-RU"/>
              <a:t>13.05.2023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C65B-1F20-C340-B989-BA82FE9DA933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2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Проект выполнил Кадыров Богдан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AC65B-1F20-C340-B989-BA82FE9DA933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3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82C74-FE20-9137-2EE4-B09EA662E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CCEA14-DDD4-AE1A-368A-8397528F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94F33-FC31-F7DC-BE4A-7D2443D4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F8F8A-17FC-7B5C-6843-93BF1CD0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247CB-C0C5-7435-2DDA-35966E0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7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A9888-1CBB-2491-914E-F6885C8E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C7774-97F3-E2B4-2C70-ECC5F3BE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51E679-C8EE-3B09-1759-D5ABEC4D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78511-72CB-23F7-1BC2-9E341477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5E79A-802E-FCFB-A536-71F0162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5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401F7-9681-4DB8-D408-14FA22FDF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61FBBE-5DEC-7C8C-4D60-12CEC411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92821-44D7-94D7-EB42-A15691AB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4D6EF-AB9C-6B55-32D7-7C643C90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26A68-D338-7017-CC27-28F86A1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EC85-1075-96B6-E3A0-3C372A2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8A2B7-30EE-CDBA-0FC0-97C0A18D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51E7A-81E0-0C36-AD26-773FA244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E5157-B529-3A01-A3EF-288FC7E7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DF456-E40B-A0B1-BC84-0A4AF541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4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AC8F4-0ADC-DE2D-47AD-FBF6F8E3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165DCB-8148-B536-3DC8-EFC2D4A0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F80CEA-A034-47DE-A361-FEAA3AF1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85643-CB91-41D5-B897-81DA46BC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4C3CAE-382D-41EB-51FB-44F04E70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04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841D4-22E2-0D2B-CBEA-54740275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3CAA8-D50B-686D-FE2C-69CAEE450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A096-1C6B-103A-CE45-9C168D629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F6880-47FA-4628-3814-B69B721D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8525C7-964F-90AC-92F3-61A9F0E5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7F22D8-DA90-16FE-2773-1D79E59A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3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4B64A-E65F-DEBE-B8BC-16A6ECC2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F09817-CB5F-C86C-5744-85016CE7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2A3986-8E9E-DB70-786D-6BA8685D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0481DD-9A18-8B25-8707-4CDD76073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593638-BFC8-A266-7463-A7CB8E10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D9AF27-A265-DC63-80E5-52105B0F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E929EB-10A4-22F5-3A4F-324EC937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6F170E-66F9-4793-C482-541DAA82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5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DC263-7444-0502-DD38-96C122CD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F5E635-0258-C83F-A9E5-04972DC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2BE70-6865-F7B3-F24C-05C2FF4F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D85F92-72D4-4AD9-8893-6EA08109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6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82E32A-805F-8037-6B98-D52231B8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1EE302-3C78-3B7B-8B42-59286A80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0C207-E042-1A0C-C513-7D973D43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9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8E42-6C31-EDD5-2C4D-3CBCFD49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F4E75-E65A-DBDF-72D3-E99D734B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375AD0-DAB6-8ABB-9FD7-1A99DAE3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C739C6-8C76-1F85-5678-EE5B98D6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F36A2-8CA6-E2F3-CBA1-118D836F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5F7240-F3D1-FD7B-7FA6-2BF3FDE8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6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8CC06-98AB-9ADC-8218-B99295B9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B3D11-E535-ECC0-0E87-B7F7D222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FBC0AE-4C87-8405-533F-2F99D3DE2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295A34-0E54-AE66-A240-496981A9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ED7746-148F-6EBA-C535-B422D06B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99536F-2471-7D4A-1A85-A012563F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1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71C4A-BB64-C268-48D6-43B764D7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D7AF3A-085A-C076-5736-4716301C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73BE3-11DD-6DA0-3CBF-6D63CF4C4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D9CD-E052-4443-A832-74356945F2BE}" type="datetimeFigureOut">
              <a:rPr lang="ru-RU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F5D509-48D8-DCEF-93CD-14897AA5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D321E-D1E2-4281-9597-42CDB5A1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B3C8-A67A-764E-B224-D7FCBEABBDE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9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1ABF-6684-6D18-7FD9-B708B893B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/>
              <a:t>Змейка на Python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CE4C6-A20A-FE7C-E46E-CD238D7D4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Snake from Bogdan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Работу выполнил Кадыров Богдан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00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97CC6-C9EC-E0BA-D4F9-3A3997B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F8CAE-537F-B7D1-EDF8-DD4FC31E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4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0E7A7-06E0-F82F-754A-188BF9B1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5AD5F-D2CA-89C9-6642-23D83C80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04F0-68A1-A9AC-016E-78184DA4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DD87D-FA85-6CD2-950E-1F7DCB55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9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644D-E7E8-3F9B-A0A8-D11C1EE9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 создать игру ‘змейка’ , получив его код.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6A049-34CF-F00F-4772-CB98E2D4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5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862B3-6A89-7F0C-5C93-DDDC4F0E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Змейка довольна популярная игра. Сделать ее на Python (Py Charm) довольно легко.</a:t>
            </a:r>
            <a:br>
              <a:rPr lang="ru-RU"/>
            </a:b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3F92227-7453-A6A2-2DDE-92780743A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44" y="1825625"/>
            <a:ext cx="5800911" cy="4351338"/>
          </a:xfrm>
        </p:spPr>
      </p:pic>
    </p:spTree>
    <p:extLst>
      <p:ext uri="{BB962C8B-B14F-4D97-AF65-F5344CB8AC3E}">
        <p14:creationId xmlns:p14="http://schemas.microsoft.com/office/powerpoint/2010/main" val="74463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9871B-97F5-B4BB-9998-1F486BC9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79FBA-B41B-0995-CCF8-C032D390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Первым делом мы устанавливаем библиотеку </a:t>
            </a:r>
            <a:r>
              <a:rPr lang="ru-RU" dirty="0" err="1"/>
              <a:t>Pygame</a:t>
            </a:r>
            <a:endParaRPr lang="ru-RU" dirty="0"/>
          </a:p>
          <a:p>
            <a:r>
              <a:rPr lang="ru-RU" dirty="0"/>
              <a:t>Вот так: </a:t>
            </a:r>
            <a:r>
              <a:rPr lang="ru-RU" dirty="0" err="1"/>
              <a:t>пишем:pip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pygame</a:t>
            </a:r>
            <a:endParaRPr lang="ru-RU" dirty="0"/>
          </a:p>
          <a:p>
            <a:r>
              <a:rPr lang="ru-RU" dirty="0"/>
              <a:t>Шаг 1
Создаём игровое поле</a:t>
            </a:r>
          </a:p>
          <a:p>
            <a:r>
              <a:rPr lang="ru-RU" dirty="0"/>
              <a:t> Шаг 2
Создаём змейку </a:t>
            </a:r>
          </a:p>
          <a:p>
            <a:r>
              <a:rPr lang="ru-RU" dirty="0"/>
              <a:t>Шаг 3
Описываем движения змейки </a:t>
            </a:r>
          </a:p>
          <a:p>
            <a:r>
              <a:rPr lang="ru-RU" dirty="0"/>
              <a:t>Шаг 4
Учитываем препятствия — границы игрового поля Шаг 5
Добавляем еду для змейки</a:t>
            </a:r>
          </a:p>
          <a:p>
            <a:r>
              <a:rPr lang="ru-RU" dirty="0"/>
              <a:t> Шаг 6
Увеличиваем длину змейки </a:t>
            </a:r>
          </a:p>
          <a:p>
            <a:r>
              <a:rPr lang="ru-RU" dirty="0"/>
              <a:t>Шаг 7
Добавляем отображение счёта</a:t>
            </a:r>
          </a:p>
        </p:txBody>
      </p:sp>
    </p:spTree>
    <p:extLst>
      <p:ext uri="{BB962C8B-B14F-4D97-AF65-F5344CB8AC3E}">
        <p14:creationId xmlns:p14="http://schemas.microsoft.com/office/powerpoint/2010/main" val="27729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28A65-4541-E00A-3B24-6587F9F9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198254" y="775855"/>
            <a:ext cx="8852967" cy="2191325"/>
          </a:xfrm>
        </p:spPr>
        <p:txBody>
          <a:bodyPr>
            <a:normAutofit fontScale="90000"/>
          </a:bodyPr>
          <a:lstStyle/>
          <a:p>
            <a:r>
              <a:rPr lang="ru-RU"/>
              <a:t>Для начала нужно установить библиотеку pygame. После нужно вставить код, а потом по желанию изменить его.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93086ACE-DFAF-793A-E9F2-AB6657E96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" y="3181583"/>
            <a:ext cx="4585192" cy="3255744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EC308D0-596E-5609-94C6-BD37D79D8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37" y="2454876"/>
            <a:ext cx="4184619" cy="42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A3B84-CD76-E798-AC94-798E15B1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 этом всё.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4F78E-61C9-888F-907A-E431A8B4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ru-RU" dirty="0"/>
              <a:t>Сделать эту игру просто. Можно по желанию менять </a:t>
            </a:r>
            <a:r>
              <a:rPr lang="ru-RU" dirty="0" err="1"/>
              <a:t>значчения</a:t>
            </a:r>
            <a:r>
              <a:rPr lang="ru-RU" dirty="0"/>
              <a:t> в игре и скоротать время. Я многому научился за весь курс.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5814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AFE6E-1EE2-2CAF-DBD1-3201359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B75DB-833B-7110-09CB-55F221F9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77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365B0-6A02-7D0C-C42D-E8F4E56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0330D-8F8B-903A-90F5-B50C2750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8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B4505-A869-4210-8C70-654286F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D6D3B-3750-A21C-B247-289012D2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06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12</Slides>
  <Notes>1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Змейка на Python</vt:lpstr>
      <vt:lpstr>Цель проекта: создать игру ‘змейка’ , получив его код.</vt:lpstr>
      <vt:lpstr>Змейка довольна популярная игра. Сделать ее на Python (Py Charm) довольно легко. </vt:lpstr>
      <vt:lpstr>Презентация PowerPoint</vt:lpstr>
      <vt:lpstr>Для начала нужно установить библиотеку pygame. После нужно вставить код, а потом по желанию изменить его.</vt:lpstr>
      <vt:lpstr>На этом всё.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 на Python</dc:title>
  <dc:creator>Неизвестный пользователь</dc:creator>
  <cp:lastModifiedBy>Неизвестный пользователь</cp:lastModifiedBy>
  <cp:revision>4</cp:revision>
  <dcterms:created xsi:type="dcterms:W3CDTF">2023-05-13T11:57:21Z</dcterms:created>
  <dcterms:modified xsi:type="dcterms:W3CDTF">2023-05-13T12:53:25Z</dcterms:modified>
</cp:coreProperties>
</file>