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8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8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928B30-C277-455D-8094-5269B4E17FB0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0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Аналіз та проектування </a:t>
            </a:r>
            <a:r>
              <a:rPr lang="en-US" dirty="0" smtClean="0"/>
              <a:t>JEE-</a:t>
            </a:r>
            <a:r>
              <a:rPr lang="uk-UA" dirty="0" smtClean="0"/>
              <a:t>застосувань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2075" algn="l"/>
            <a:r>
              <a:rPr lang="uk-UA" dirty="0" smtClean="0"/>
              <a:t>Підготували: </a:t>
            </a:r>
          </a:p>
          <a:p>
            <a:pPr marL="92075" algn="l"/>
            <a:r>
              <a:rPr lang="uk-UA" dirty="0" smtClean="0"/>
              <a:t>Кафтанатій Богдан</a:t>
            </a:r>
          </a:p>
          <a:p>
            <a:pPr marL="92075" algn="l"/>
            <a:r>
              <a:rPr lang="uk-UA" dirty="0" err="1" smtClean="0"/>
              <a:t>Водотієць</a:t>
            </a:r>
            <a:r>
              <a:rPr lang="uk-UA" dirty="0" smtClean="0"/>
              <a:t> Денис</a:t>
            </a:r>
          </a:p>
          <a:p>
            <a:pPr marL="92075" algn="l"/>
            <a:r>
              <a:rPr lang="uk-UA" dirty="0" smtClean="0"/>
              <a:t>ІП-42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2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Прецеденти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Перегляд рахунку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Список транзакцій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Вхід в систему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Вихід з системи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Редагування профілю</a:t>
            </a:r>
          </a:p>
        </p:txBody>
      </p:sp>
    </p:spTree>
    <p:extLst>
      <p:ext uri="{BB962C8B-B14F-4D97-AF65-F5344CB8AC3E}">
        <p14:creationId xmlns:p14="http://schemas.microsoft.com/office/powerpoint/2010/main" val="2621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Прецеденти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рахунку продавця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Зміна списку продавців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Покупка цінних паперів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Продаж цінних паперів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Відміна оплати рахунків</a:t>
            </a:r>
          </a:p>
        </p:txBody>
      </p:sp>
    </p:spTree>
    <p:extLst>
      <p:ext uri="{BB962C8B-B14F-4D97-AF65-F5344CB8AC3E}">
        <p14:creationId xmlns:p14="http://schemas.microsoft.com/office/powerpoint/2010/main" val="42553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03" y="1582252"/>
            <a:ext cx="6944677" cy="5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943600"/>
            <a:ext cx="9720071" cy="365760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 smtClean="0"/>
              <a:t>Додаткові прецеденти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19" y="213360"/>
            <a:ext cx="7011117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Діаграми взаємодії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7" y="1708728"/>
            <a:ext cx="8794433" cy="4372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407" y="6081221"/>
            <a:ext cx="415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Потік подій перегляду рахунку</a:t>
            </a:r>
          </a:p>
        </p:txBody>
      </p:sp>
    </p:spTree>
    <p:extLst>
      <p:ext uri="{BB962C8B-B14F-4D97-AF65-F5344CB8AC3E}">
        <p14:creationId xmlns:p14="http://schemas.microsoft.com/office/powerpoint/2010/main" val="32992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1647" y="5897880"/>
            <a:ext cx="3685032" cy="411480"/>
          </a:xfrm>
        </p:spPr>
        <p:txBody>
          <a:bodyPr/>
          <a:lstStyle/>
          <a:p>
            <a:r>
              <a:rPr lang="uk-UA" dirty="0" smtClean="0"/>
              <a:t>Потік подій переказу грошей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9" y="334841"/>
            <a:ext cx="8602028" cy="5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489" y="6156960"/>
            <a:ext cx="3441192" cy="396240"/>
          </a:xfrm>
        </p:spPr>
        <p:txBody>
          <a:bodyPr>
            <a:normAutofit/>
          </a:bodyPr>
          <a:lstStyle/>
          <a:p>
            <a:r>
              <a:rPr lang="uk-UA" dirty="0" smtClean="0"/>
              <a:t>Потік подій оплати рахунку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77" y="276507"/>
            <a:ext cx="9035415" cy="58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Додаткові діаграми взаємодії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Список операцій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2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4064" y="5897880"/>
            <a:ext cx="2191512" cy="411480"/>
          </a:xfrm>
        </p:spPr>
        <p:txBody>
          <a:bodyPr/>
          <a:lstStyle/>
          <a:p>
            <a:r>
              <a:rPr lang="uk-UA" dirty="0" smtClean="0"/>
              <a:t>Список операцій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657225"/>
            <a:ext cx="12024360" cy="49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9367" y="6156960"/>
            <a:ext cx="2069591" cy="411480"/>
          </a:xfrm>
        </p:spPr>
        <p:txBody>
          <a:bodyPr>
            <a:normAutofit/>
          </a:bodyPr>
          <a:lstStyle/>
          <a:p>
            <a:r>
              <a:rPr lang="uk-UA" dirty="0" smtClean="0"/>
              <a:t>Оплата рахунку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47" y="200268"/>
            <a:ext cx="10026830" cy="59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50572"/>
            <a:ext cx="9720071" cy="703943"/>
          </a:xfrm>
        </p:spPr>
        <p:txBody>
          <a:bodyPr/>
          <a:lstStyle/>
          <a:p>
            <a:r>
              <a:rPr lang="en-US" dirty="0" smtClean="0"/>
              <a:t>UML - </a:t>
            </a:r>
            <a:r>
              <a:rPr lang="uk-UA" dirty="0"/>
              <a:t>це графічна мова для візуалізації, опису параметрів, конструювання та документування різних систем (зокрема програм)</a:t>
            </a:r>
            <a:endParaRPr lang="ru-RU" dirty="0"/>
          </a:p>
        </p:txBody>
      </p:sp>
      <p:pic>
        <p:nvPicPr>
          <p:cNvPr id="1026" name="Picture 2" descr="https://upload.wikimedia.org/wikipedia/commons/a/a0/OO-historie.jpg?uselang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36" y="2554515"/>
            <a:ext cx="5341454" cy="38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8865" y="6357257"/>
            <a:ext cx="477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Історія об’єктно-орієнтованих методів нотацій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3113" y="6385560"/>
            <a:ext cx="2023872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Переказ грошей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8539"/>
            <a:ext cx="11874818" cy="6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</a:t>
            </a:r>
            <a:r>
              <a:rPr lang="ru-RU" dirty="0"/>
              <a:t>а</a:t>
            </a:r>
            <a:r>
              <a:rPr lang="uk-UA" dirty="0" smtClean="0"/>
              <a:t> класів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779261"/>
            <a:ext cx="11381423" cy="49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428" y="6091555"/>
            <a:ext cx="9720071" cy="38100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 полі </a:t>
            </a:r>
            <a:r>
              <a:rPr lang="en-US" dirty="0"/>
              <a:t>Root Directory </a:t>
            </a:r>
            <a:r>
              <a:rPr lang="uk-UA" dirty="0"/>
              <a:t>вказуємо місце збереження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14" y="1102929"/>
            <a:ext cx="6495098" cy="4730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8428" y="447806"/>
            <a:ext cx="53124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Code Engineering -&gt; Generate Source Code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9657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4700" y="6299199"/>
            <a:ext cx="3954272" cy="373017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Приклади </a:t>
            </a:r>
            <a:r>
              <a:rPr lang="uk-UA" dirty="0" err="1" smtClean="0"/>
              <a:t>згенерованих</a:t>
            </a:r>
            <a:r>
              <a:rPr lang="uk-UA" dirty="0" smtClean="0"/>
              <a:t> файлів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4" y="221959"/>
            <a:ext cx="4165672" cy="6077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36" y="221959"/>
            <a:ext cx="3827054" cy="61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діаграм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варіантів використання (</a:t>
            </a:r>
            <a:r>
              <a:rPr lang="en-US" dirty="0"/>
              <a:t>use case diagram</a:t>
            </a:r>
            <a:r>
              <a:rPr lang="uk-UA" dirty="0"/>
              <a:t>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діяльності</a:t>
            </a:r>
            <a:r>
              <a:rPr lang="en-US" dirty="0"/>
              <a:t> (class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послідовності</a:t>
            </a:r>
            <a:r>
              <a:rPr lang="en-US" dirty="0"/>
              <a:t> (sequence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стану</a:t>
            </a:r>
            <a:r>
              <a:rPr lang="en-US" dirty="0"/>
              <a:t> (state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компонентів</a:t>
            </a:r>
            <a:r>
              <a:rPr lang="en-US" dirty="0"/>
              <a:t> (component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розгортання</a:t>
            </a:r>
            <a:r>
              <a:rPr lang="en-US" dirty="0"/>
              <a:t> (deployment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пакетів</a:t>
            </a:r>
            <a:r>
              <a:rPr lang="en-US" dirty="0"/>
              <a:t> (package diagram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57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Навіщо використовувати </a:t>
            </a:r>
            <a:r>
              <a:rPr lang="en-US" dirty="0" smtClean="0"/>
              <a:t>UML</a:t>
            </a:r>
            <a:r>
              <a:rPr lang="uk-UA" dirty="0" smtClean="0"/>
              <a:t> і </a:t>
            </a:r>
            <a:r>
              <a:rPr lang="en-US" dirty="0" smtClean="0"/>
              <a:t>JAVA?</a:t>
            </a:r>
            <a:endParaRPr lang="ru-RU" dirty="0"/>
          </a:p>
        </p:txBody>
      </p:sp>
      <p:pic>
        <p:nvPicPr>
          <p:cNvPr id="2050" name="Picture 2" descr="https://upload.wikimedia.org/wikipedia/en/2/2d/UM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42" y="2336800"/>
            <a:ext cx="4747643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4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905000"/>
            <a:ext cx="9720071" cy="4404360"/>
          </a:xfrm>
        </p:spPr>
        <p:txBody>
          <a:bodyPr>
            <a:normAutofit/>
          </a:bodyPr>
          <a:lstStyle/>
          <a:p>
            <a:r>
              <a:rPr lang="uk-UA" dirty="0" smtClean="0"/>
              <a:t>Щоб мати кращі позиції в боротьбі з конкурентами банк </a:t>
            </a:r>
            <a:r>
              <a:rPr lang="en-US" dirty="0" err="1" smtClean="0"/>
              <a:t>SuperBank</a:t>
            </a:r>
            <a:r>
              <a:rPr lang="en-US" dirty="0" smtClean="0"/>
              <a:t> </a:t>
            </a:r>
            <a:r>
              <a:rPr lang="uk-UA" dirty="0" smtClean="0"/>
              <a:t>замовив систему </a:t>
            </a:r>
            <a:r>
              <a:rPr lang="en-US" dirty="0" err="1" smtClean="0"/>
              <a:t>MyHomeBank</a:t>
            </a:r>
            <a:r>
              <a:rPr lang="uk-UA" dirty="0" smtClean="0"/>
              <a:t>, яка буде надавати клієнтам повний набір електронних банківських послуг</a:t>
            </a:r>
            <a:r>
              <a:rPr lang="en-US" dirty="0" smtClean="0"/>
              <a:t>.</a:t>
            </a:r>
          </a:p>
          <a:p>
            <a:r>
              <a:rPr lang="uk-UA" dirty="0" smtClean="0"/>
              <a:t>Послуги </a:t>
            </a:r>
            <a:r>
              <a:rPr lang="en-US" dirty="0" err="1" smtClean="0"/>
              <a:t>MyHomeBank</a:t>
            </a:r>
            <a:r>
              <a:rPr lang="uk-UA" dirty="0" smtClean="0"/>
              <a:t> будуть доступні всім клієнтам банку через інтернет.</a:t>
            </a:r>
          </a:p>
          <a:p>
            <a:r>
              <a:rPr lang="uk-UA" dirty="0" smtClean="0"/>
              <a:t>Основні типи послуг: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Довідкові послуги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Послуги по оплаті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Операційні послуги</a:t>
            </a:r>
          </a:p>
          <a:p>
            <a:pPr marL="90488" indent="0">
              <a:buNone/>
            </a:pPr>
            <a:r>
              <a:rPr lang="uk-UA" dirty="0" smtClean="0"/>
              <a:t>Інтеграція с існуючою електронною кредитною системою </a:t>
            </a:r>
            <a:r>
              <a:rPr lang="en-US" dirty="0" err="1" smtClean="0"/>
              <a:t>CreditSystem</a:t>
            </a:r>
            <a:r>
              <a:rPr lang="ru-RU" dirty="0" smtClean="0"/>
              <a:t> та </a:t>
            </a:r>
            <a:r>
              <a:rPr lang="uk-UA" dirty="0" smtClean="0"/>
              <a:t>системою відстеження неоплачених рахунків </a:t>
            </a:r>
            <a:r>
              <a:rPr lang="en-US" dirty="0" err="1" smtClean="0"/>
              <a:t>BankAccountSystem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допущення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Застосовуються лише технології </a:t>
            </a:r>
            <a:r>
              <a:rPr lang="en-US" dirty="0" err="1" smtClean="0"/>
              <a:t>JavaEE</a:t>
            </a:r>
            <a:endParaRPr lang="en-US" dirty="0" smtClean="0"/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Рахунок може належати лише одному клієнту. Спільні рахунки не допускаються.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Клієнт банківської системи має мати хоча б один рахунок.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до </a:t>
            </a:r>
            <a:r>
              <a:rPr lang="en-US" dirty="0" err="1" smtClean="0"/>
              <a:t>myhomebank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>
            <a:normAutofit/>
          </a:bodyPr>
          <a:lstStyle/>
          <a:p>
            <a:r>
              <a:rPr lang="uk-UA" dirty="0" smtClean="0"/>
              <a:t>Довідкові послуги: 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Перегляд інформації по рахункам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Список останніх операцій по всім рахункам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Рахунки користувача можуть включати основні та додаткові поточні та ощадні рахунки, а також будь-яку кількість кредитних карток.</a:t>
            </a:r>
          </a:p>
          <a:p>
            <a:endParaRPr lang="uk-UA" dirty="0" smtClean="0"/>
          </a:p>
          <a:p>
            <a:r>
              <a:rPr lang="uk-UA" dirty="0" smtClean="0"/>
              <a:t>Послуги </a:t>
            </a:r>
            <a:r>
              <a:rPr lang="uk-UA" dirty="0"/>
              <a:t>по оплаті: 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/>
              <a:t>Отримання списку неоплачених рахунків через систему </a:t>
            </a:r>
            <a:r>
              <a:rPr lang="en-US" dirty="0" err="1"/>
              <a:t>BankAccountSystem</a:t>
            </a:r>
            <a:endParaRPr lang="en-US" dirty="0"/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/>
              <a:t>Можливість сплачувати рахунки зареєстрованим </a:t>
            </a:r>
            <a:r>
              <a:rPr lang="uk-UA" dirty="0" smtClean="0"/>
              <a:t>продавцям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до </a:t>
            </a:r>
            <a:r>
              <a:rPr lang="en-US" dirty="0" err="1" smtClean="0"/>
              <a:t>myhomebank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/>
          <a:lstStyle/>
          <a:p>
            <a:pPr marL="90488" indent="0">
              <a:buNone/>
            </a:pPr>
            <a:r>
              <a:rPr lang="uk-UA" dirty="0" smtClean="0"/>
              <a:t>Операційні послуги: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 між звичайними та ощадними рахунками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Операції с цінними паперами</a:t>
            </a:r>
          </a:p>
          <a:p>
            <a:pPr marL="90488" indent="0">
              <a:buNone/>
            </a:pPr>
            <a:endParaRPr lang="uk-UA" dirty="0" smtClean="0"/>
          </a:p>
          <a:p>
            <a:pPr marL="90488" indent="0">
              <a:buNone/>
            </a:pPr>
            <a:r>
              <a:rPr lang="uk-UA" dirty="0" smtClean="0"/>
              <a:t>Функції адміністрування: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Можливість реєстрації клієнтів.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Можливість налаштовувати рахунки користувача та обслуговувати їх</a:t>
            </a:r>
          </a:p>
        </p:txBody>
      </p:sp>
    </p:spTree>
    <p:extLst>
      <p:ext uri="{BB962C8B-B14F-4D97-AF65-F5344CB8AC3E}">
        <p14:creationId xmlns:p14="http://schemas.microsoft.com/office/powerpoint/2010/main" val="2185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Дійові </a:t>
            </a:r>
            <a:r>
              <a:rPr lang="uk-UA" dirty="0" smtClean="0"/>
              <a:t>Особи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Клієнт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Адміністратор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Продавець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Поштова система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Система </a:t>
            </a:r>
            <a:r>
              <a:rPr lang="en-US" dirty="0" err="1" smtClean="0"/>
              <a:t>CreditSystem</a:t>
            </a:r>
            <a:endParaRPr lang="uk-UA" dirty="0" smtClean="0"/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Система </a:t>
            </a:r>
            <a:r>
              <a:rPr lang="en-US" dirty="0" err="1" smtClean="0"/>
              <a:t>BankAccountSystem</a:t>
            </a:r>
            <a:endParaRPr lang="uk-UA" dirty="0" smtClean="0"/>
          </a:p>
          <a:p>
            <a:pPr marL="441325" indent="-441325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1876</TotalTime>
  <Words>354</Words>
  <Application>Microsoft Office PowerPoint</Application>
  <PresentationFormat>Широкоэкранный</PresentationFormat>
  <Paragraphs>84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Tw Cen MT Condensed</vt:lpstr>
      <vt:lpstr>Wingdings 3</vt:lpstr>
      <vt:lpstr>Интеграл</vt:lpstr>
      <vt:lpstr>Аналіз та проектування JEE-застосувань</vt:lpstr>
      <vt:lpstr>UML</vt:lpstr>
      <vt:lpstr>Типи діаграм</vt:lpstr>
      <vt:lpstr>Навіщо використовувати UML і JAVA?</vt:lpstr>
      <vt:lpstr>Постановка задачі</vt:lpstr>
      <vt:lpstr>допущення</vt:lpstr>
      <vt:lpstr>Вимоги до myhomebank</vt:lpstr>
      <vt:lpstr>Вимоги до myhomebank</vt:lpstr>
      <vt:lpstr>Дійові Особи</vt:lpstr>
      <vt:lpstr>Прецеденти</vt:lpstr>
      <vt:lpstr>Прецеденти</vt:lpstr>
      <vt:lpstr>Діаграма прецедентів</vt:lpstr>
      <vt:lpstr>Презентация PowerPoint</vt:lpstr>
      <vt:lpstr>Діаграми взаємодії</vt:lpstr>
      <vt:lpstr>Презентация PowerPoint</vt:lpstr>
      <vt:lpstr>Презентация PowerPoint</vt:lpstr>
      <vt:lpstr>Додаткові діаграми взаємодії</vt:lpstr>
      <vt:lpstr>Презентация PowerPoint</vt:lpstr>
      <vt:lpstr>Презентация PowerPoint</vt:lpstr>
      <vt:lpstr>Презентация PowerPoint</vt:lpstr>
      <vt:lpstr>Діаграма класів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та проектування JEE-застосувань</dc:title>
  <dc:creator>Богдан Кафтанатий</dc:creator>
  <cp:lastModifiedBy>Богдан Кафтанатий</cp:lastModifiedBy>
  <cp:revision>20</cp:revision>
  <dcterms:created xsi:type="dcterms:W3CDTF">2016-11-27T14:40:35Z</dcterms:created>
  <dcterms:modified xsi:type="dcterms:W3CDTF">2016-11-28T21:57:54Z</dcterms:modified>
</cp:coreProperties>
</file>