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BEE195-C105-0449-A9FB-2FE435DB0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A8EB931-343D-8044-8637-4558C2C95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5F8CB1-F1B8-9045-814C-D5CD93A01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DDD7-E4DF-4C0D-AF9A-DE31DDA230AB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12D01A-7743-A64D-A1EF-CCAE9495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40F9D0-38CD-C648-B2C5-DC17F682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4E68-D134-428A-8815-634C6CF93A62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87605B8-375F-1843-BF1B-A07EAA302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7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7AA562-1123-6F4D-AC96-517024E7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3B56592-0C8C-E347-A1F7-BBE557724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7726ED-B77B-664D-A274-7A7CCD02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DDD7-E4DF-4C0D-AF9A-DE31DDA230AB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30090F-1151-164B-AAF9-4EFBDE029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B4D58B-919E-534A-A566-5A5D109B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4E68-D134-428A-8815-634C6CF93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89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F36DDF1-F418-BB4A-8652-DF89E1549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9E161D4-679C-534E-B18C-1B81BCF22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F33A01-0B81-2D43-B649-2836A589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DDD7-E4DF-4C0D-AF9A-DE31DDA230AB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28EBEE-2952-2D46-8D62-815BF5F9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B5146B3-25DA-E540-AF7E-0FFD25E8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4E68-D134-428A-8815-634C6CF93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95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CEEB7E-2DBD-F946-A1A5-C366275F4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D6432A4-B009-7042-A240-007D64F3E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E63B0C-D58B-0945-9A07-0C271DF8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DDD7-E4DF-4C0D-AF9A-DE31DDA230AB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891B56A-D44E-AD49-8D86-2114B8A1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5A6A71-91DF-A745-B741-69EC0D98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4E68-D134-428A-8815-634C6CF93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30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D5499E-A806-E44C-9B98-0CFFCD8CE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5DD87B9-888E-1A4F-8C17-F74D37F49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6AA31F-6BB4-8440-9118-4B339681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DDD7-E4DF-4C0D-AF9A-DE31DDA230AB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1F0AB5D-1641-0F43-BC12-1DC63241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A0029A-420E-BA4C-8DC2-8D2221E6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4E68-D134-428A-8815-634C6CF93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56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92F40C-AD01-884C-B005-610B0E8E0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515A58-27AC-2843-AA89-66B8B2500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147D573-63D4-8F44-A1C0-FCD71D515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EBA4D90-E6BC-024D-A9F6-1F04A2646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DDD7-E4DF-4C0D-AF9A-DE31DDA230AB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52CBA43-E42A-C943-9A98-D9974B12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B541BBD-B66D-984B-BDCB-725B6A6B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4E68-D134-428A-8815-634C6CF93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99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A45A07-09FE-A644-8F3F-5FA195181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AC34D38-4673-4849-BE7A-61C1A2ED9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E3BB178-1A55-294D-A5FA-EFF0AA519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FB1F9A2-1C07-9844-83C2-4B430CE10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DA425AE-0215-DB44-9C85-2FFBE6BC4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8F1BCD8-1677-1041-A4D1-6A5B1E1B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DDD7-E4DF-4C0D-AF9A-DE31DDA230AB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C3BD160-8BB5-EC4F-B29A-FF7AD6B41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C05B4D0-D697-7C41-B05C-16D72197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4E68-D134-428A-8815-634C6CF93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0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2CA8C7-3261-B346-847B-30BFBABF0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0852E49-FE7C-E14F-8E2F-2C3180DA6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DDD7-E4DF-4C0D-AF9A-DE31DDA230AB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0B7DDC9-75FE-BC41-A1FC-C9C2221B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E2A1E3-13B0-4C44-BCAD-61A1E395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4E68-D134-428A-8815-634C6CF93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28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A30CB02-52A4-D44E-A76E-634F061E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DDD7-E4DF-4C0D-AF9A-DE31DDA230AB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06EB864-22BF-4840-AA08-7E155F39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CF813FD-6ADC-1B4B-8D24-441A003E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4E68-D134-428A-8815-634C6CF93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703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41DC22-CD07-084C-9029-17B81BF9C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B4E8EE-3FF7-9145-8098-82BB3D112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4CF1687-C97D-8A49-8117-5B23280B4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812D009-E375-1446-B13C-1FEEF8D75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DDD7-E4DF-4C0D-AF9A-DE31DDA230AB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0AA1FF5-0F7C-D34F-9D77-B249E110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5017B3A-C53A-9246-BF99-9BFA49CA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4E68-D134-428A-8815-634C6CF93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29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BBC026-8D10-9C4B-ABF9-CF286AA91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262F69A-76D3-A94D-9327-D7839E6BB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66E33E9-ABD1-3843-A855-85A35582F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6A3464C-2B34-6D46-9081-C3108F8C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DDD7-E4DF-4C0D-AF9A-DE31DDA230AB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8193454-9970-0543-A50A-855B228C3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143592F-2038-C640-8D70-0784CDA4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B4E68-D134-428A-8815-634C6CF93A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24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7639724-7379-7345-BF21-A7B085BA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77B3DF6-F243-C346-9EFD-F1B232846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097B167-B9ED-1A47-8B66-D46DBC181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0DDD7-E4DF-4C0D-AF9A-DE31DDA230AB}" type="datetimeFigureOut">
              <a:rPr lang="ru-RU" smtClean="0"/>
              <a:t>02.02.2022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FC1FB9-BA07-4D4F-9EF0-1DA84D1B9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E403589-F2F3-2045-8B39-41873FE94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B4E68-D134-428A-8815-634C6CF93A62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BBB452D-0902-594A-B7D5-9D29EDF62CD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4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83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831782" cy="1325563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GIT?</a:t>
            </a:r>
            <a:endParaRPr lang="en-US" sz="5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Основные GIT Команды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620511"/>
            <a:ext cx="4032448" cy="2509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1700808"/>
            <a:ext cx="20882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version control system that helps you keep track of changes in your project. 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70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Тут про команди і </a:t>
            </a:r>
            <a:r>
              <a:rPr lang="uk-UA" dirty="0" err="1" smtClean="0"/>
              <a:t>тд</a:t>
            </a:r>
            <a:r>
              <a:rPr lang="uk-UA" dirty="0" smtClean="0"/>
              <a:t>…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gi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276872"/>
            <a:ext cx="5967636" cy="29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315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 smtClean="0"/>
              <a:t>Мб</a:t>
            </a:r>
            <a:r>
              <a:rPr lang="uk-UA" dirty="0" smtClean="0"/>
              <a:t> ще команди(їх багато)</a:t>
            </a:r>
            <a:endParaRPr lang="en-US" dirty="0"/>
          </a:p>
        </p:txBody>
      </p:sp>
      <p:sp>
        <p:nvSpPr>
          <p:cNvPr id="4" name="AutoShape 2" descr="A Deep Dive Into GitHub Actions. Learn about the architecture of… | by  Deborah D | Better Programming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18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576" y="59126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CHOICE IS GitHub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6" name="Picture 8" descr="GitHub откажется от аутентификации по логину и паролю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745" y="2204864"/>
            <a:ext cx="2590361" cy="193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667302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base.com-1015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powerpointbase.com-1015</Template>
  <TotalTime>32</TotalTime>
  <Words>37</Words>
  <Application>Microsoft Office PowerPoint</Application>
  <PresentationFormat>Экран (4:3)</PresentationFormat>
  <Paragraphs>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powerpointbase.com-1015</vt:lpstr>
      <vt:lpstr>Презентация PowerPoint</vt:lpstr>
      <vt:lpstr>WHAT IS GIT?</vt:lpstr>
      <vt:lpstr>Тут про команди і тд…</vt:lpstr>
      <vt:lpstr>Мб ще команди(їх багато)</vt:lpstr>
      <vt:lpstr>OUR CHOICE IS GitHub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Mary</cp:lastModifiedBy>
  <cp:revision>8</cp:revision>
  <dcterms:created xsi:type="dcterms:W3CDTF">2022-02-02T09:02:15Z</dcterms:created>
  <dcterms:modified xsi:type="dcterms:W3CDTF">2022-02-02T11:53:05Z</dcterms:modified>
</cp:coreProperties>
</file>