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14" y="-5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DDD7-E4DF-4C0D-AF9A-DE31DDA230AB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4E68-D134-428A-8815-634C6CF93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55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DDD7-E4DF-4C0D-AF9A-DE31DDA230AB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4E68-D134-428A-8815-634C6CF93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51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DDD7-E4DF-4C0D-AF9A-DE31DDA230AB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4E68-D134-428A-8815-634C6CF93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40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DDD7-E4DF-4C0D-AF9A-DE31DDA230AB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4E68-D134-428A-8815-634C6CF93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12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DDD7-E4DF-4C0D-AF9A-DE31DDA230AB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4E68-D134-428A-8815-634C6CF93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39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DDD7-E4DF-4C0D-AF9A-DE31DDA230AB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4E68-D134-428A-8815-634C6CF93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38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DDD7-E4DF-4C0D-AF9A-DE31DDA230AB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4E68-D134-428A-8815-634C6CF93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20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DDD7-E4DF-4C0D-AF9A-DE31DDA230AB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4E68-D134-428A-8815-634C6CF93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02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DDD7-E4DF-4C0D-AF9A-DE31DDA230AB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4E68-D134-428A-8815-634C6CF93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DDD7-E4DF-4C0D-AF9A-DE31DDA230AB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4E68-D134-428A-8815-634C6CF93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DDD7-E4DF-4C0D-AF9A-DE31DDA230AB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4E68-D134-428A-8815-634C6CF93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27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0DDD7-E4DF-4C0D-AF9A-DE31DDA230AB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B4E68-D134-428A-8815-634C6CF93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20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8322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</cp:revision>
  <dcterms:created xsi:type="dcterms:W3CDTF">2022-02-02T09:02:15Z</dcterms:created>
  <dcterms:modified xsi:type="dcterms:W3CDTF">2022-02-02T09:02:37Z</dcterms:modified>
</cp:coreProperties>
</file>