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E9D6-ACC5-4347-B2BA-7D7CA6BB770C}" type="datetimeFigureOut">
              <a:rPr lang="en-US" smtClean="0"/>
              <a:t>22/05/2018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138A-8E56-BC41-963D-B4DFAE11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7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E9D6-ACC5-4347-B2BA-7D7CA6BB770C}" type="datetimeFigureOut">
              <a:rPr lang="en-US" smtClean="0"/>
              <a:t>22/05/2018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138A-8E56-BC41-963D-B4DFAE11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7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E9D6-ACC5-4347-B2BA-7D7CA6BB770C}" type="datetimeFigureOut">
              <a:rPr lang="en-US" smtClean="0"/>
              <a:t>22/05/2018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138A-8E56-BC41-963D-B4DFAE11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E9D6-ACC5-4347-B2BA-7D7CA6BB770C}" type="datetimeFigureOut">
              <a:rPr lang="en-US" smtClean="0"/>
              <a:t>22/05/2018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138A-8E56-BC41-963D-B4DFAE11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E9D6-ACC5-4347-B2BA-7D7CA6BB770C}" type="datetimeFigureOut">
              <a:rPr lang="en-US" smtClean="0"/>
              <a:t>22/05/2018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138A-8E56-BC41-963D-B4DFAE11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E9D6-ACC5-4347-B2BA-7D7CA6BB770C}" type="datetimeFigureOut">
              <a:rPr lang="en-US" smtClean="0"/>
              <a:t>22/05/2018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138A-8E56-BC41-963D-B4DFAE11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6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E9D6-ACC5-4347-B2BA-7D7CA6BB770C}" type="datetimeFigureOut">
              <a:rPr lang="en-US" smtClean="0"/>
              <a:t>22/05/2018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138A-8E56-BC41-963D-B4DFAE11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4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E9D6-ACC5-4347-B2BA-7D7CA6BB770C}" type="datetimeFigureOut">
              <a:rPr lang="en-US" smtClean="0"/>
              <a:t>22/05/2018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138A-8E56-BC41-963D-B4DFAE11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9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E9D6-ACC5-4347-B2BA-7D7CA6BB770C}" type="datetimeFigureOut">
              <a:rPr lang="en-US" smtClean="0"/>
              <a:t>22/05/2018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138A-8E56-BC41-963D-B4DFAE11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E9D6-ACC5-4347-B2BA-7D7CA6BB770C}" type="datetimeFigureOut">
              <a:rPr lang="en-US" smtClean="0"/>
              <a:t>22/05/2018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138A-8E56-BC41-963D-B4DFAE11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2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E9D6-ACC5-4347-B2BA-7D7CA6BB770C}" type="datetimeFigureOut">
              <a:rPr lang="en-US" smtClean="0"/>
              <a:t>22/05/2018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138A-8E56-BC41-963D-B4DFAE117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6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3E9D6-ACC5-4347-B2BA-7D7CA6BB770C}" type="datetimeFigureOut">
              <a:rPr lang="en-US" smtClean="0"/>
              <a:t>22/05/2018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5138A-8E56-BC41-963D-B4DFAE117BE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8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0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2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and evaluation of phonological models for cognate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Development and evaluation of phonological models for cognate identification</vt:lpstr>
    </vt:vector>
  </TitlesOfParts>
  <Company>University of Leeds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Bogdan Babych</dc:creator>
  <cp:lastModifiedBy>Bogdan Babych</cp:lastModifiedBy>
  <cp:revision>2</cp:revision>
  <dcterms:created xsi:type="dcterms:W3CDTF">2018-05-22T11:05:27Z</dcterms:created>
  <dcterms:modified xsi:type="dcterms:W3CDTF">2018-05-22T11:09:34Z</dcterms:modified>
</cp:coreProperties>
</file>