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75" r:id="rId9"/>
    <p:sldId id="276" r:id="rId10"/>
    <p:sldId id="277" r:id="rId11"/>
    <p:sldId id="279" r:id="rId12"/>
    <p:sldId id="272" r:id="rId13"/>
    <p:sldId id="268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2" autoAdjust="0"/>
  </p:normalViewPr>
  <p:slideViewPr>
    <p:cSldViewPr>
      <p:cViewPr varScale="1">
        <p:scale>
          <a:sx n="79" d="100"/>
          <a:sy n="79" d="100"/>
        </p:scale>
        <p:origin x="-7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F3C08-1B80-4FD8-B50C-6B3E7BC0D888}" type="datetimeFigureOut">
              <a:rPr lang="ro-RO" smtClean="0"/>
              <a:t>14.01.2020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0091A-84A4-44E1-87BA-374516415BF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611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621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43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525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52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617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617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23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09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091A-84A4-44E1-87BA-374516415BF0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9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 result for checkers game"/>
          <p:cNvPicPr/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-152400" y="5199907"/>
            <a:ext cx="1258910" cy="100707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764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04899" y="-76200"/>
            <a:ext cx="190501" cy="7086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1295400"/>
            <a:ext cx="103632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28" name="Picture 4" descr="https://www.ultraleap.com/haptics/motion-leap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365" y="6180324"/>
            <a:ext cx="1447800" cy="7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537" y="1676400"/>
            <a:ext cx="7772400" cy="1470025"/>
          </a:xfrm>
        </p:spPr>
        <p:txBody>
          <a:bodyPr>
            <a:normAutofit/>
          </a:bodyPr>
          <a:lstStyle/>
          <a:p>
            <a:r>
              <a:rPr lang="ro-RO" sz="4000" b="1" dirty="0"/>
              <a:t>3D Multiplayer Checkers with</a:t>
            </a:r>
            <a:r>
              <a:rPr lang="ro-RO" sz="4000" dirty="0"/>
              <a:t/>
            </a:r>
            <a:br>
              <a:rPr lang="ro-RO" sz="4000" dirty="0"/>
            </a:br>
            <a:r>
              <a:rPr lang="ro-RO" sz="4000" b="1" dirty="0"/>
              <a:t>Leap Motion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0386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Coordonator științific</a:t>
            </a:r>
          </a:p>
          <a:p>
            <a:pPr algn="l"/>
            <a:r>
              <a:rPr lang="ro-RO" sz="2000" dirty="0" smtClean="0">
                <a:solidFill>
                  <a:schemeClr val="tx1"/>
                </a:solidFill>
              </a:rPr>
              <a:t>Conf.dr.ing</a:t>
            </a:r>
            <a:r>
              <a:rPr lang="ro-RO" sz="2000" dirty="0">
                <a:solidFill>
                  <a:schemeClr val="tx1"/>
                </a:solidFill>
              </a:rPr>
              <a:t>. Robert-Gabriel Lupu</a:t>
            </a:r>
            <a:endParaRPr lang="ro-RO" sz="2000" dirty="0" smtClean="0">
              <a:solidFill>
                <a:schemeClr val="tx1"/>
              </a:solidFill>
            </a:endParaRPr>
          </a:p>
          <a:p>
            <a:pPr algn="r"/>
            <a:r>
              <a:rPr lang="sv-SE" sz="2000" dirty="0">
                <a:solidFill>
                  <a:schemeClr val="tx1"/>
                </a:solidFill>
              </a:rPr>
              <a:t>Studenți:</a:t>
            </a:r>
          </a:p>
          <a:p>
            <a:pPr algn="r"/>
            <a:r>
              <a:rPr lang="sv-SE" sz="2000" dirty="0">
                <a:solidFill>
                  <a:schemeClr val="tx1"/>
                </a:solidFill>
              </a:rPr>
              <a:t>Bogdan Bălău</a:t>
            </a:r>
          </a:p>
          <a:p>
            <a:pPr algn="r"/>
            <a:r>
              <a:rPr lang="sv-SE" sz="2000" dirty="0">
                <a:solidFill>
                  <a:schemeClr val="tx1"/>
                </a:solidFill>
              </a:rPr>
              <a:t>Vlad Puf </a:t>
            </a:r>
          </a:p>
        </p:txBody>
      </p:sp>
    </p:spTree>
    <p:extLst>
      <p:ext uri="{BB962C8B-B14F-4D97-AF65-F5344CB8AC3E}">
        <p14:creationId xmlns:p14="http://schemas.microsoft.com/office/powerpoint/2010/main" val="40899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Etapele</a:t>
            </a:r>
            <a:r>
              <a:rPr lang="en-US" dirty="0" smtClean="0"/>
              <a:t> implement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spatiului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r>
              <a:rPr lang="en-US" dirty="0" smtClean="0"/>
              <a:t> virtual</a:t>
            </a:r>
          </a:p>
          <a:p>
            <a:r>
              <a:rPr lang="en-US" dirty="0" err="1" smtClean="0"/>
              <a:t>Inlocuirea</a:t>
            </a:r>
            <a:r>
              <a:rPr lang="en-US" dirty="0" smtClean="0"/>
              <a:t> </a:t>
            </a:r>
            <a:r>
              <a:rPr lang="en-US" dirty="0" err="1" smtClean="0"/>
              <a:t>interactiunii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mouse cu </a:t>
            </a:r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miscari</a:t>
            </a:r>
            <a:r>
              <a:rPr lang="en-US" dirty="0" smtClean="0"/>
              <a:t> ale </a:t>
            </a:r>
            <a:r>
              <a:rPr lang="en-US" dirty="0" err="1" smtClean="0"/>
              <a:t>mainii</a:t>
            </a:r>
            <a:endParaRPr lang="en-US" dirty="0" smtClean="0"/>
          </a:p>
          <a:p>
            <a:r>
              <a:rPr lang="en-US" dirty="0" err="1" smtClean="0"/>
              <a:t>Schelet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endParaRPr lang="en-US" dirty="0" smtClean="0"/>
          </a:p>
          <a:p>
            <a:r>
              <a:rPr lang="en-US" dirty="0" err="1" smtClean="0"/>
              <a:t>Finalizarea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rafinarea</a:t>
            </a:r>
            <a:r>
              <a:rPr lang="en-US" dirty="0" smtClean="0"/>
              <a:t> </a:t>
            </a:r>
            <a:r>
              <a:rPr lang="en-US" dirty="0" err="1" smtClean="0"/>
              <a:t>partii</a:t>
            </a:r>
            <a:r>
              <a:rPr lang="en-US" dirty="0" smtClean="0"/>
              <a:t> practice</a:t>
            </a:r>
          </a:p>
          <a:p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 smtClean="0"/>
              <a:t>8-12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8223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Etapele</a:t>
            </a:r>
            <a:r>
              <a:rPr lang="en-US" dirty="0" smtClean="0"/>
              <a:t> implement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initiala</a:t>
            </a:r>
            <a:r>
              <a:rPr lang="en-US" dirty="0" smtClean="0"/>
              <a:t> a </a:t>
            </a:r>
            <a:r>
              <a:rPr lang="en-US" dirty="0" err="1" smtClean="0"/>
              <a:t>aplicatiei</a:t>
            </a:r>
            <a:r>
              <a:rPr lang="en-US" dirty="0" smtClean="0"/>
              <a:t> (</a:t>
            </a:r>
            <a:r>
              <a:rPr lang="en-US" dirty="0" err="1" smtClean="0"/>
              <a:t>saptamana</a:t>
            </a:r>
            <a:r>
              <a:rPr lang="en-US" dirty="0" smtClean="0"/>
              <a:t> 13)</a:t>
            </a:r>
          </a:p>
          <a:p>
            <a:r>
              <a:rPr lang="en-US" dirty="0" err="1" smtClean="0"/>
              <a:t>Finalzarea</a:t>
            </a:r>
            <a:r>
              <a:rPr lang="en-US" dirty="0" smtClean="0"/>
              <a:t> </a:t>
            </a:r>
            <a:r>
              <a:rPr lang="en-US" dirty="0" err="1" smtClean="0"/>
              <a:t>tehnoredactarii</a:t>
            </a:r>
            <a:r>
              <a:rPr lang="en-US" dirty="0" smtClean="0"/>
              <a:t> </a:t>
            </a:r>
            <a:r>
              <a:rPr lang="en-US" dirty="0" err="1" smtClean="0"/>
              <a:t>documentatiei</a:t>
            </a:r>
            <a:endParaRPr lang="en-US" dirty="0" smtClean="0"/>
          </a:p>
          <a:p>
            <a:r>
              <a:rPr lang="en-US" dirty="0" err="1" smtClean="0"/>
              <a:t>Intocmirea</a:t>
            </a:r>
            <a:r>
              <a:rPr lang="en-US" dirty="0" smtClean="0"/>
              <a:t> </a:t>
            </a:r>
            <a:r>
              <a:rPr lang="en-US" dirty="0" err="1" smtClean="0"/>
              <a:t>prezentarii</a:t>
            </a:r>
            <a:r>
              <a:rPr lang="en-US" dirty="0" smtClean="0"/>
              <a:t> Power Point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discursului</a:t>
            </a:r>
            <a:endParaRPr lang="en-US" dirty="0" smtClean="0"/>
          </a:p>
          <a:p>
            <a:r>
              <a:rPr lang="en-US" dirty="0" err="1" smtClean="0"/>
              <a:t>Sustinerea</a:t>
            </a:r>
            <a:r>
              <a:rPr lang="en-US" dirty="0" smtClean="0"/>
              <a:t> </a:t>
            </a:r>
            <a:r>
              <a:rPr lang="en-US" dirty="0" err="1" smtClean="0"/>
              <a:t>prezentarii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demo-</a:t>
            </a:r>
            <a:r>
              <a:rPr lang="en-US" dirty="0" err="1" smtClean="0"/>
              <a:t>ului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 smtClean="0"/>
              <a:t>13-14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29484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Jocul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implementat</a:t>
            </a:r>
            <a:r>
              <a:rPr lang="en-US" dirty="0" smtClean="0"/>
              <a:t> cu </a:t>
            </a:r>
            <a:r>
              <a:rPr lang="en-US" dirty="0" err="1" smtClean="0"/>
              <a:t>succes</a:t>
            </a:r>
            <a:endParaRPr lang="en-US" dirty="0" smtClean="0"/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depasirea</a:t>
            </a:r>
            <a:r>
              <a:rPr lang="en-US" dirty="0" smtClean="0"/>
              <a:t> </a:t>
            </a:r>
            <a:r>
              <a:rPr lang="en-US" dirty="0" err="1" smtClean="0"/>
              <a:t>dificultatilor</a:t>
            </a:r>
            <a:r>
              <a:rPr lang="en-US" dirty="0" smtClean="0"/>
              <a:t>, </a:t>
            </a:r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facila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r>
              <a:rPr lang="en-US" dirty="0" smtClean="0"/>
              <a:t> (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Leap Motion) </a:t>
            </a:r>
            <a:r>
              <a:rPr lang="en-US" dirty="0" err="1" smtClean="0"/>
              <a:t>poate</a:t>
            </a:r>
            <a:r>
              <a:rPr lang="en-US" dirty="0" smtClean="0"/>
              <a:t> fi ales in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,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ingeniozitate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raportat</a:t>
            </a:r>
            <a:r>
              <a:rPr lang="en-US" dirty="0" smtClean="0"/>
              <a:t> la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tintita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1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de îmbunatățire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parcursul</a:t>
            </a:r>
            <a:r>
              <a:rPr lang="en-US" dirty="0" smtClean="0"/>
              <a:t> </a:t>
            </a:r>
            <a:r>
              <a:rPr lang="en-US" dirty="0" err="1" smtClean="0"/>
              <a:t>dezvoltarii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s-au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oportunitati</a:t>
            </a:r>
            <a:r>
              <a:rPr lang="en-US" dirty="0" smtClean="0"/>
              <a:t> de </a:t>
            </a:r>
            <a:r>
              <a:rPr lang="en-US" dirty="0" err="1" smtClean="0"/>
              <a:t>imbunatatire</a:t>
            </a:r>
            <a:r>
              <a:rPr lang="en-US" dirty="0" smtClean="0"/>
              <a:t> a </a:t>
            </a:r>
            <a:r>
              <a:rPr lang="en-US" dirty="0" err="1" smtClean="0"/>
              <a:t>aplicatiei</a:t>
            </a:r>
            <a:r>
              <a:rPr lang="en-US" dirty="0" smtClean="0"/>
              <a:t> in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privinte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Medierea</a:t>
            </a:r>
            <a:r>
              <a:rPr lang="en-US" dirty="0" smtClean="0"/>
              <a:t> </a:t>
            </a:r>
            <a:r>
              <a:rPr lang="en-US" dirty="0" err="1" smtClean="0"/>
              <a:t>ultimelor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ale </a:t>
            </a:r>
            <a:r>
              <a:rPr lang="en-US" dirty="0" err="1" smtClean="0"/>
              <a:t>mainii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tremuratul</a:t>
            </a:r>
            <a:endParaRPr lang="en-US" dirty="0" smtClean="0"/>
          </a:p>
          <a:p>
            <a:r>
              <a:rPr lang="en-US" dirty="0" err="1" smtClean="0"/>
              <a:t>Maparea</a:t>
            </a:r>
            <a:r>
              <a:rPr lang="en-US" dirty="0" smtClean="0"/>
              <a:t> </a:t>
            </a:r>
            <a:r>
              <a:rPr lang="en-US" dirty="0" err="1" smtClean="0"/>
              <a:t>pozitiei</a:t>
            </a:r>
            <a:r>
              <a:rPr lang="en-US" dirty="0" smtClean="0"/>
              <a:t> </a:t>
            </a:r>
            <a:r>
              <a:rPr lang="en-US" dirty="0" err="1" smtClean="0"/>
              <a:t>tinand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inaltime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3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de îmbunatățire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Adaugarea</a:t>
            </a:r>
            <a:r>
              <a:rPr lang="en-US" dirty="0"/>
              <a:t> de </a:t>
            </a:r>
            <a:r>
              <a:rPr lang="en-US" dirty="0" err="1"/>
              <a:t>gesturi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rotirea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/a </a:t>
            </a:r>
            <a:r>
              <a:rPr lang="en-US" dirty="0" err="1" smtClean="0"/>
              <a:t>rundei</a:t>
            </a:r>
            <a:endParaRPr lang="en-US" dirty="0" smtClean="0"/>
          </a:p>
          <a:p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meniu</a:t>
            </a:r>
            <a:r>
              <a:rPr lang="en-US" dirty="0" smtClean="0"/>
              <a:t> </a:t>
            </a:r>
            <a:r>
              <a:rPr lang="en-US" dirty="0" err="1" smtClean="0"/>
              <a:t>interactiv</a:t>
            </a:r>
            <a:r>
              <a:rPr lang="en-US" dirty="0" smtClean="0"/>
              <a:t> (ex.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 smtClean="0"/>
              <a:t>palma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functionalitatii</a:t>
            </a:r>
            <a:r>
              <a:rPr lang="en-US" dirty="0" smtClean="0"/>
              <a:t> de </a:t>
            </a:r>
            <a:r>
              <a:rPr lang="en-US" dirty="0" err="1" smtClean="0"/>
              <a:t>comunicatie</a:t>
            </a:r>
            <a:r>
              <a:rPr lang="en-US" dirty="0" smtClean="0"/>
              <a:t> in </a:t>
            </a:r>
            <a:r>
              <a:rPr lang="en-US" dirty="0" err="1" smtClean="0"/>
              <a:t>retea</a:t>
            </a:r>
            <a:r>
              <a:rPr lang="en-US" dirty="0" smtClean="0"/>
              <a:t> (</a:t>
            </a:r>
            <a:r>
              <a:rPr lang="en-US" dirty="0" err="1" smtClean="0"/>
              <a:t>socketuri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smtClean="0"/>
              <a:t>de a juca</a:t>
            </a:r>
            <a:r>
              <a:rPr lang="en-US" dirty="0" smtClean="0"/>
              <a:t> </a:t>
            </a:r>
            <a:r>
              <a:rPr lang="en-US" dirty="0" err="1" smtClean="0"/>
              <a:t>impotriva</a:t>
            </a:r>
            <a:r>
              <a:rPr lang="en-US" dirty="0" smtClean="0"/>
              <a:t> </a:t>
            </a:r>
            <a:r>
              <a:rPr lang="en-US" dirty="0" err="1" smtClean="0"/>
              <a:t>calculatorului</a:t>
            </a:r>
            <a:endParaRPr lang="en-US" dirty="0" smtClean="0"/>
          </a:p>
          <a:p>
            <a:r>
              <a:rPr lang="en-US" dirty="0" smtClean="0"/>
              <a:t>Module de </a:t>
            </a:r>
            <a:r>
              <a:rPr lang="en-US" dirty="0" err="1" smtClean="0"/>
              <a:t>antrenament</a:t>
            </a:r>
            <a:r>
              <a:rPr lang="en-US" dirty="0" smtClean="0"/>
              <a:t>/</a:t>
            </a:r>
            <a:r>
              <a:rPr lang="en-US" dirty="0" err="1" smtClean="0"/>
              <a:t>mutari</a:t>
            </a:r>
            <a:r>
              <a:rPr lang="en-US" dirty="0" smtClean="0"/>
              <a:t> </a:t>
            </a:r>
            <a:r>
              <a:rPr lang="en-US" dirty="0" err="1" smtClean="0"/>
              <a:t>sugerate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61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Introducere</a:t>
            </a:r>
          </a:p>
          <a:p>
            <a:r>
              <a:rPr lang="ro-RO" dirty="0" smtClean="0"/>
              <a:t>Proiecte similare</a:t>
            </a:r>
          </a:p>
          <a:p>
            <a:r>
              <a:rPr lang="ro-RO" dirty="0" smtClean="0"/>
              <a:t>Dificultăți</a:t>
            </a:r>
          </a:p>
          <a:p>
            <a:r>
              <a:rPr lang="ro-RO" dirty="0" smtClean="0"/>
              <a:t>Etapele implementării</a:t>
            </a:r>
          </a:p>
          <a:p>
            <a:r>
              <a:rPr lang="ro-RO" dirty="0"/>
              <a:t>Implementarea jocului de </a:t>
            </a:r>
            <a:r>
              <a:rPr lang="ro-RO" dirty="0" smtClean="0"/>
              <a:t>dame</a:t>
            </a:r>
            <a:endParaRPr lang="en-US" dirty="0" smtClean="0"/>
          </a:p>
          <a:p>
            <a:r>
              <a:rPr lang="ro-RO" dirty="0"/>
              <a:t>Realizarea interacțiunii </a:t>
            </a:r>
            <a:r>
              <a:rPr lang="ro-RO" dirty="0" smtClean="0"/>
              <a:t>om-calculator</a:t>
            </a:r>
            <a:endParaRPr lang="en-US" dirty="0" smtClean="0"/>
          </a:p>
          <a:p>
            <a:r>
              <a:rPr lang="ro-RO" dirty="0" smtClean="0"/>
              <a:t>Concluzii</a:t>
            </a:r>
            <a:endParaRPr lang="en-US" dirty="0" smtClean="0"/>
          </a:p>
          <a:p>
            <a:r>
              <a:rPr lang="ro-RO" dirty="0" smtClean="0"/>
              <a:t>Direcții </a:t>
            </a:r>
            <a:r>
              <a:rPr lang="ro-RO" dirty="0" smtClean="0"/>
              <a:t>de îmbunătățire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checkers gam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19600" y="3505200"/>
            <a:ext cx="4572000" cy="365741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</a:t>
            </a:r>
            <a:r>
              <a:rPr lang="ro-RO" sz="2800" dirty="0" smtClean="0"/>
              <a:t>ealizarea </a:t>
            </a:r>
            <a:r>
              <a:rPr lang="ro-RO" sz="2800" dirty="0"/>
              <a:t>unui </a:t>
            </a:r>
            <a:r>
              <a:rPr lang="ro-RO" sz="2800" b="1" dirty="0"/>
              <a:t>joc de dame</a:t>
            </a:r>
            <a:r>
              <a:rPr lang="ro-RO" sz="2800" dirty="0"/>
              <a:t> (eng. </a:t>
            </a:r>
            <a:r>
              <a:rPr lang="ro-RO" sz="2800" b="1" dirty="0"/>
              <a:t>Checkers</a:t>
            </a:r>
            <a:r>
              <a:rPr lang="ro-RO" sz="2800" dirty="0"/>
              <a:t>) 3D </a:t>
            </a:r>
            <a:endParaRPr lang="en-US" sz="2800" dirty="0" smtClean="0"/>
          </a:p>
          <a:p>
            <a:r>
              <a:rPr lang="en-US" sz="2800" dirty="0" err="1" smtClean="0"/>
              <a:t>Jucatorii</a:t>
            </a:r>
            <a:r>
              <a:rPr lang="en-US" sz="2800" dirty="0" smtClean="0"/>
              <a:t> </a:t>
            </a:r>
            <a:r>
              <a:rPr lang="en-US" sz="2800" dirty="0" err="1" smtClean="0"/>
              <a:t>efectueaza</a:t>
            </a:r>
            <a:r>
              <a:rPr lang="en-US" sz="2800" dirty="0" smtClean="0"/>
              <a:t> </a:t>
            </a:r>
            <a:r>
              <a:rPr lang="ro-RO" sz="2800" dirty="0" smtClean="0"/>
              <a:t>mutările</a:t>
            </a:r>
            <a:r>
              <a:rPr lang="ro-RO" sz="2800" dirty="0"/>
              <a:t>, pe rand, cu ajutorul unui controller Leap </a:t>
            </a:r>
            <a:r>
              <a:rPr lang="ro-RO" sz="2800" dirty="0" smtClean="0"/>
              <a:t>Motion </a:t>
            </a:r>
            <a:endParaRPr lang="en-US" sz="2800" dirty="0" smtClean="0"/>
          </a:p>
          <a:p>
            <a:r>
              <a:rPr lang="ro-RO" sz="2800" dirty="0" smtClean="0"/>
              <a:t>Procesarea </a:t>
            </a:r>
            <a:r>
              <a:rPr lang="ro-RO" sz="2800" dirty="0"/>
              <a:t>datelor </a:t>
            </a:r>
            <a:r>
              <a:rPr lang="en-US" sz="2800" dirty="0" smtClean="0"/>
              <a:t>de la </a:t>
            </a:r>
            <a:r>
              <a:rPr lang="ro-RO" sz="2800" dirty="0" smtClean="0"/>
              <a:t>Leap </a:t>
            </a:r>
            <a:r>
              <a:rPr lang="ro-RO" sz="2800" dirty="0"/>
              <a:t>Motion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intermediul</a:t>
            </a:r>
            <a:r>
              <a:rPr lang="ro-RO" sz="2800" dirty="0" smtClean="0"/>
              <a:t> Unity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ro-RO" sz="2800" dirty="0" smtClean="0"/>
              <a:t>C#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8128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95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Joc</a:t>
            </a:r>
            <a:r>
              <a:rPr lang="en-US" sz="2800" dirty="0" smtClean="0"/>
              <a:t> de </a:t>
            </a:r>
            <a:r>
              <a:rPr lang="en-US" sz="2800" dirty="0" err="1" smtClean="0"/>
              <a:t>strategie</a:t>
            </a:r>
            <a:r>
              <a:rPr lang="en-US" sz="2800" dirty="0" smtClean="0"/>
              <a:t> multiplayer </a:t>
            </a:r>
            <a:r>
              <a:rPr lang="en-US" sz="2800" dirty="0" err="1" smtClean="0"/>
              <a:t>interactiv</a:t>
            </a:r>
            <a:endParaRPr lang="en-US" sz="2800" dirty="0" smtClean="0"/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adresa</a:t>
            </a:r>
            <a:r>
              <a:rPr lang="en-US" sz="2800" dirty="0" smtClean="0"/>
              <a:t> </a:t>
            </a:r>
            <a:r>
              <a:rPr lang="en-US" sz="2800" dirty="0" err="1" smtClean="0"/>
              <a:t>persoanelor</a:t>
            </a:r>
            <a:r>
              <a:rPr lang="en-US" sz="2800" dirty="0" smtClean="0"/>
              <a:t> cu </a:t>
            </a:r>
            <a:r>
              <a:rPr lang="en-US" sz="2800" dirty="0" err="1" smtClean="0"/>
              <a:t>deficiente</a:t>
            </a:r>
            <a:r>
              <a:rPr lang="en-US" sz="2800" dirty="0" smtClean="0"/>
              <a:t> </a:t>
            </a:r>
            <a:r>
              <a:rPr lang="en-US" sz="2800" dirty="0" err="1" smtClean="0"/>
              <a:t>motorii</a:t>
            </a:r>
            <a:r>
              <a:rPr lang="en-US" sz="2800" dirty="0" smtClean="0"/>
              <a:t> la </a:t>
            </a:r>
            <a:r>
              <a:rPr lang="en-US" sz="2800" dirty="0" err="1" smtClean="0"/>
              <a:t>nivelul</a:t>
            </a:r>
            <a:r>
              <a:rPr lang="en-US" sz="2800" dirty="0" smtClean="0"/>
              <a:t> </a:t>
            </a:r>
            <a:r>
              <a:rPr lang="en-US" sz="2800" dirty="0" err="1" smtClean="0"/>
              <a:t>membrelor</a:t>
            </a:r>
            <a:r>
              <a:rPr lang="en-US" sz="2800" dirty="0" smtClean="0"/>
              <a:t> </a:t>
            </a:r>
            <a:r>
              <a:rPr lang="en-US" sz="2800" dirty="0" err="1" smtClean="0"/>
              <a:t>superioare</a:t>
            </a:r>
            <a:endParaRPr lang="en-US" sz="2800" dirty="0" smtClean="0"/>
          </a:p>
          <a:p>
            <a:r>
              <a:rPr lang="en-US" sz="2800" dirty="0" err="1"/>
              <a:t>F</a:t>
            </a:r>
            <a:r>
              <a:rPr lang="en-US" sz="2800" dirty="0" err="1" smtClean="0"/>
              <a:t>iltrarea</a:t>
            </a:r>
            <a:r>
              <a:rPr lang="en-US" sz="2800" dirty="0" smtClean="0"/>
              <a:t> </a:t>
            </a:r>
            <a:r>
              <a:rPr lang="en-US" sz="2800" dirty="0" err="1" smtClean="0"/>
              <a:t>miscarii</a:t>
            </a:r>
            <a:r>
              <a:rPr lang="en-US" sz="2800" dirty="0" smtClean="0"/>
              <a:t> in </a:t>
            </a:r>
            <a:r>
              <a:rPr lang="en-US" sz="2800" dirty="0" err="1" smtClean="0"/>
              <a:t>cazul</a:t>
            </a:r>
            <a:r>
              <a:rPr lang="en-US" sz="2800" dirty="0" smtClean="0"/>
              <a:t> </a:t>
            </a:r>
            <a:r>
              <a:rPr lang="en-US" sz="2800" dirty="0" err="1" smtClean="0"/>
              <a:t>bolii</a:t>
            </a:r>
            <a:r>
              <a:rPr lang="en-US" sz="2800" dirty="0" smtClean="0"/>
              <a:t> Parkinson</a:t>
            </a:r>
            <a:endParaRPr lang="ro-RO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62376"/>
            <a:ext cx="3048000" cy="263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Image result for parkinson hand trem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74078"/>
            <a:ext cx="3657600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Proiecte similare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Gesture Based Checkers Master</a:t>
            </a:r>
          </a:p>
          <a:p>
            <a:r>
              <a:rPr lang="en-US" dirty="0" smtClean="0"/>
              <a:t>Robot Chess</a:t>
            </a:r>
          </a:p>
          <a:p>
            <a:r>
              <a:rPr lang="en-US" dirty="0" smtClean="0"/>
              <a:t>Virtual Chess</a:t>
            </a:r>
            <a:endParaRPr lang="ro-RO" dirty="0"/>
          </a:p>
        </p:txBody>
      </p:sp>
      <p:pic>
        <p:nvPicPr>
          <p:cNvPr id="3074" name="Picture 2" descr="Image result for leap motion ch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52831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Dificultăți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piesei</a:t>
            </a:r>
            <a:r>
              <a:rPr lang="en-US" dirty="0" smtClean="0"/>
              <a:t> care se </a:t>
            </a:r>
            <a:r>
              <a:rPr lang="en-US" dirty="0" err="1" smtClean="0"/>
              <a:t>doreste</a:t>
            </a:r>
            <a:r>
              <a:rPr lang="en-US" dirty="0" smtClean="0"/>
              <a:t> a fi </a:t>
            </a:r>
            <a:r>
              <a:rPr lang="en-US" dirty="0" err="1" smtClean="0"/>
              <a:t>mutata</a:t>
            </a:r>
            <a:r>
              <a:rPr lang="en-US" dirty="0" smtClean="0"/>
              <a:t> cu Leap Motion</a:t>
            </a:r>
          </a:p>
          <a:p>
            <a:r>
              <a:rPr lang="en-US" dirty="0" err="1" smtClean="0"/>
              <a:t>Pozitia</a:t>
            </a:r>
            <a:r>
              <a:rPr lang="en-US" dirty="0" smtClean="0"/>
              <a:t> </a:t>
            </a:r>
            <a:r>
              <a:rPr lang="en-US" dirty="0" err="1" smtClean="0"/>
              <a:t>varfului</a:t>
            </a:r>
            <a:r>
              <a:rPr lang="en-US" dirty="0" smtClean="0"/>
              <a:t> </a:t>
            </a:r>
            <a:r>
              <a:rPr lang="en-US" dirty="0" err="1" smtClean="0"/>
              <a:t>degetului</a:t>
            </a:r>
            <a:r>
              <a:rPr lang="en-US" dirty="0" smtClean="0"/>
              <a:t> in </a:t>
            </a:r>
            <a:r>
              <a:rPr lang="en-US" dirty="0" err="1" smtClean="0"/>
              <a:t>spatiul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 smtClean="0"/>
          </a:p>
          <a:p>
            <a:r>
              <a:rPr lang="en-US" dirty="0" err="1" smtClean="0"/>
              <a:t>Inceputul</a:t>
            </a:r>
            <a:r>
              <a:rPr lang="en-US" dirty="0" smtClean="0"/>
              <a:t> </a:t>
            </a:r>
            <a:r>
              <a:rPr lang="en-US" dirty="0" err="1" smtClean="0"/>
              <a:t>miscarii</a:t>
            </a:r>
            <a:endParaRPr lang="en-US" dirty="0" smtClean="0"/>
          </a:p>
          <a:p>
            <a:r>
              <a:rPr lang="en-US" dirty="0" err="1" smtClean="0"/>
              <a:t>Finalizarea</a:t>
            </a:r>
            <a:r>
              <a:rPr lang="en-US" dirty="0" smtClean="0"/>
              <a:t> </a:t>
            </a:r>
            <a:r>
              <a:rPr lang="en-US" dirty="0" err="1" smtClean="0"/>
              <a:t>mutarii</a:t>
            </a:r>
            <a:endParaRPr lang="en-US" dirty="0" smtClean="0"/>
          </a:p>
          <a:p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set de </a:t>
            </a:r>
            <a:r>
              <a:rPr lang="en-US" dirty="0" err="1" smtClean="0"/>
              <a:t>reguli</a:t>
            </a:r>
            <a:r>
              <a:rPr lang="en-US" dirty="0" smtClean="0"/>
              <a:t> general </a:t>
            </a:r>
            <a:r>
              <a:rPr lang="en-US" dirty="0" err="1" smtClean="0"/>
              <a:t>valabil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7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Etapele</a:t>
            </a:r>
            <a:r>
              <a:rPr lang="en-US" dirty="0" smtClean="0"/>
              <a:t> implement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/>
          <a:lstStyle/>
          <a:p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temei</a:t>
            </a:r>
            <a:endParaRPr lang="en-US" dirty="0" smtClean="0"/>
          </a:p>
          <a:p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tipului</a:t>
            </a:r>
            <a:r>
              <a:rPr lang="en-US" dirty="0" smtClean="0"/>
              <a:t> de </a:t>
            </a:r>
            <a:r>
              <a:rPr lang="en-US" dirty="0" err="1" smtClean="0"/>
              <a:t>dispozitiv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intearctiune</a:t>
            </a:r>
            <a:endParaRPr lang="en-US" dirty="0" smtClean="0"/>
          </a:p>
          <a:p>
            <a:r>
              <a:rPr lang="en-US" dirty="0" err="1" smtClean="0"/>
              <a:t>Instalare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r>
              <a:rPr lang="en-US" dirty="0" smtClean="0"/>
              <a:t> Unity</a:t>
            </a:r>
          </a:p>
          <a:p>
            <a:r>
              <a:rPr lang="en-US" dirty="0" err="1" smtClean="0"/>
              <a:t>Obtinere</a:t>
            </a:r>
            <a:r>
              <a:rPr lang="en-US" dirty="0" smtClean="0"/>
              <a:t> </a:t>
            </a:r>
            <a:r>
              <a:rPr lang="en-US" dirty="0" err="1" smtClean="0"/>
              <a:t>dispozitiv</a:t>
            </a:r>
            <a:r>
              <a:rPr lang="en-US" dirty="0" smtClean="0"/>
              <a:t> Leap Motion</a:t>
            </a:r>
          </a:p>
          <a:p>
            <a:r>
              <a:rPr lang="en-US" dirty="0" err="1" smtClean="0"/>
              <a:t>Planificarea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ro-RO" sz="3200" b="1" dirty="0" smtClean="0"/>
              <a:t>1-3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5048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Etapele</a:t>
            </a:r>
            <a:r>
              <a:rPr lang="en-US" dirty="0" smtClean="0"/>
              <a:t> implement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/>
          <a:lstStyle/>
          <a:p>
            <a:r>
              <a:rPr lang="en-US" dirty="0" err="1" smtClean="0"/>
              <a:t>Documentare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propusa</a:t>
            </a:r>
            <a:endParaRPr lang="en-US" dirty="0" smtClean="0"/>
          </a:p>
          <a:p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regulilor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 smtClean="0"/>
          </a:p>
          <a:p>
            <a:r>
              <a:rPr lang="en-US" dirty="0" err="1" smtClean="0"/>
              <a:t>Realizarea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 smtClean="0"/>
              <a:t> – pilot</a:t>
            </a:r>
          </a:p>
          <a:p>
            <a:r>
              <a:rPr lang="en-US" dirty="0" err="1" smtClean="0"/>
              <a:t>Crearea</a:t>
            </a:r>
            <a:r>
              <a:rPr lang="en-US" dirty="0" smtClean="0"/>
              <a:t> de repository in </a:t>
            </a:r>
            <a:r>
              <a:rPr lang="en-US" dirty="0" err="1" smtClean="0"/>
              <a:t>GitHub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 smtClean="0"/>
              <a:t>4-7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41300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Etapele</a:t>
            </a:r>
            <a:r>
              <a:rPr lang="en-US" dirty="0" smtClean="0"/>
              <a:t> implement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7162800" cy="39163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Realizarea</a:t>
            </a:r>
            <a:r>
              <a:rPr lang="en-US" dirty="0" smtClean="0"/>
              <a:t> </a:t>
            </a:r>
            <a:r>
              <a:rPr lang="en-US" dirty="0" err="1" smtClean="0"/>
              <a:t>mediului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r>
              <a:rPr lang="en-US" dirty="0" smtClean="0"/>
              <a:t> (</a:t>
            </a:r>
            <a:r>
              <a:rPr lang="en-US" dirty="0" err="1" smtClean="0"/>
              <a:t>amplasarea</a:t>
            </a:r>
            <a:r>
              <a:rPr lang="en-US" dirty="0" smtClean="0"/>
              <a:t> </a:t>
            </a:r>
            <a:r>
              <a:rPr lang="en-US" dirty="0" err="1" smtClean="0"/>
              <a:t>tablei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pieselor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initiala</a:t>
            </a:r>
            <a:r>
              <a:rPr lang="en-US" dirty="0" smtClean="0"/>
              <a:t> a </a:t>
            </a:r>
            <a:r>
              <a:rPr lang="en-US" dirty="0" err="1" smtClean="0"/>
              <a:t>pieselor</a:t>
            </a:r>
            <a:endParaRPr lang="en-US" dirty="0" smtClean="0"/>
          </a:p>
          <a:p>
            <a:r>
              <a:rPr lang="en-US" dirty="0" err="1" smtClean="0"/>
              <a:t>Implementarea</a:t>
            </a:r>
            <a:r>
              <a:rPr lang="en-US" dirty="0" smtClean="0"/>
              <a:t> de </a:t>
            </a:r>
            <a:r>
              <a:rPr lang="en-US" dirty="0" err="1" smtClean="0"/>
              <a:t>mutari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mouse</a:t>
            </a:r>
          </a:p>
          <a:p>
            <a:r>
              <a:rPr lang="en-US" dirty="0" err="1" smtClean="0"/>
              <a:t>Codarea</a:t>
            </a:r>
            <a:r>
              <a:rPr lang="en-US" dirty="0" smtClean="0"/>
              <a:t> </a:t>
            </a:r>
            <a:r>
              <a:rPr lang="en-US" dirty="0" err="1" smtClean="0"/>
              <a:t>regulilor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Importarea</a:t>
            </a:r>
            <a:r>
              <a:rPr lang="en-US" dirty="0" smtClean="0"/>
              <a:t> </a:t>
            </a:r>
            <a:r>
              <a:rPr lang="en-US" dirty="0" err="1" smtClean="0"/>
              <a:t>modulelor</a:t>
            </a:r>
            <a:r>
              <a:rPr lang="en-US" dirty="0" smtClean="0"/>
              <a:t> software Leap Motion </a:t>
            </a:r>
            <a:r>
              <a:rPr lang="en-US" dirty="0" err="1" smtClean="0"/>
              <a:t>si</a:t>
            </a:r>
            <a:r>
              <a:rPr lang="en-US" dirty="0" smtClean="0"/>
              <a:t> Interaction Engine</a:t>
            </a:r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6453" y="1371600"/>
            <a:ext cx="716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ro-RO" sz="3200" b="1" dirty="0"/>
              <a:t>Săptămânile </a:t>
            </a:r>
            <a:r>
              <a:rPr lang="en-US" sz="3200" b="1" dirty="0" smtClean="0"/>
              <a:t>8-12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26277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416</Words>
  <Application>Microsoft Office PowerPoint</Application>
  <PresentationFormat>On-screen Show (4:3)</PresentationFormat>
  <Paragraphs>94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3D Multiplayer Checkers with Leap Motion</vt:lpstr>
      <vt:lpstr>Cuprins</vt:lpstr>
      <vt:lpstr>Introducere</vt:lpstr>
      <vt:lpstr>Motivatie</vt:lpstr>
      <vt:lpstr>Proiecte similare</vt:lpstr>
      <vt:lpstr>Dificultăți</vt:lpstr>
      <vt:lpstr>Etapele implementării</vt:lpstr>
      <vt:lpstr>Etapele implementării</vt:lpstr>
      <vt:lpstr>Etapele implementării</vt:lpstr>
      <vt:lpstr>Etapele implementării</vt:lpstr>
      <vt:lpstr>Etapele implementării</vt:lpstr>
      <vt:lpstr>Concluzii</vt:lpstr>
      <vt:lpstr>Direcții de îmbunatățire</vt:lpstr>
      <vt:lpstr>Direcții de îmbunatățire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Balau</dc:creator>
  <cp:lastModifiedBy>RePack by Diakov</cp:lastModifiedBy>
  <cp:revision>35</cp:revision>
  <dcterms:created xsi:type="dcterms:W3CDTF">2006-08-16T00:00:00Z</dcterms:created>
  <dcterms:modified xsi:type="dcterms:W3CDTF">2020-01-14T17:38:06Z</dcterms:modified>
</cp:coreProperties>
</file>