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75" r:id="rId9"/>
    <p:sldId id="276" r:id="rId10"/>
    <p:sldId id="277" r:id="rId11"/>
    <p:sldId id="279" r:id="rId12"/>
    <p:sldId id="272" r:id="rId13"/>
    <p:sldId id="268" r:id="rId14"/>
    <p:sldId id="278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2" autoAdjust="0"/>
  </p:normalViewPr>
  <p:slideViewPr>
    <p:cSldViewPr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F3C08-1B80-4FD8-B50C-6B3E7BC0D888}" type="datetimeFigureOut">
              <a:rPr lang="ro-RO" smtClean="0"/>
              <a:t>15.01.2020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0091A-84A4-44E1-87BA-374516415BF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611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621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99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436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5525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552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617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617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23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094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9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9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9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9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 result for checkers game"/>
          <p:cNvPicPr/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-152400" y="5199907"/>
            <a:ext cx="1258910" cy="100707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764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04899" y="-76200"/>
            <a:ext cx="190501" cy="708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1295400"/>
            <a:ext cx="103632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028" name="Picture 4" descr="https://www.ultraleap.com/haptics/motion-leap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365" y="6180324"/>
            <a:ext cx="1447800" cy="76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537" y="1676400"/>
            <a:ext cx="7772400" cy="1470025"/>
          </a:xfrm>
        </p:spPr>
        <p:txBody>
          <a:bodyPr>
            <a:normAutofit/>
          </a:bodyPr>
          <a:lstStyle/>
          <a:p>
            <a:r>
              <a:rPr lang="ro-RO" sz="4000" b="1" dirty="0"/>
              <a:t>3D Multiplayer Checkers with</a:t>
            </a:r>
            <a:br>
              <a:rPr lang="ro-RO" sz="4000" dirty="0"/>
            </a:br>
            <a:r>
              <a:rPr lang="ro-RO" sz="4000" b="1" dirty="0"/>
              <a:t>Leap Motion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0386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Coordonator științific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Conf.dr.ing. Robert-Gabriel Lupu</a:t>
            </a:r>
          </a:p>
          <a:p>
            <a:pPr algn="r"/>
            <a:r>
              <a:rPr lang="sv-SE" sz="2000" dirty="0">
                <a:solidFill>
                  <a:schemeClr val="tx1"/>
                </a:solidFill>
              </a:rPr>
              <a:t>Studenți:</a:t>
            </a:r>
          </a:p>
          <a:p>
            <a:pPr algn="r"/>
            <a:r>
              <a:rPr lang="sv-SE" sz="2000" dirty="0">
                <a:solidFill>
                  <a:schemeClr val="tx1"/>
                </a:solidFill>
              </a:rPr>
              <a:t>Bogdan Bălău</a:t>
            </a:r>
          </a:p>
          <a:p>
            <a:pPr algn="r"/>
            <a:r>
              <a:rPr lang="sv-SE" sz="2000" dirty="0">
                <a:solidFill>
                  <a:schemeClr val="tx1"/>
                </a:solidFill>
              </a:rPr>
              <a:t>Vlad Puf </a:t>
            </a:r>
          </a:p>
        </p:txBody>
      </p:sp>
    </p:spTree>
    <p:extLst>
      <p:ext uri="{BB962C8B-B14F-4D97-AF65-F5344CB8AC3E}">
        <p14:creationId xmlns:p14="http://schemas.microsoft.com/office/powerpoint/2010/main" val="408990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Etapele</a:t>
            </a:r>
            <a:r>
              <a:rPr lang="en-US" dirty="0"/>
              <a:t> implement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7162800" cy="3916363"/>
          </a:xfrm>
        </p:spPr>
        <p:txBody>
          <a:bodyPr>
            <a:normAutofit/>
          </a:bodyPr>
          <a:lstStyle/>
          <a:p>
            <a:r>
              <a:rPr lang="en-US" dirty="0" err="1"/>
              <a:t>Definirea</a:t>
            </a:r>
            <a:r>
              <a:rPr lang="en-US" dirty="0"/>
              <a:t> spa</a:t>
            </a:r>
            <a:r>
              <a:rPr lang="ro-RO" dirty="0"/>
              <a:t>ț</a:t>
            </a:r>
            <a:r>
              <a:rPr lang="en-US" dirty="0" err="1"/>
              <a:t>iului</a:t>
            </a:r>
            <a:r>
              <a:rPr lang="en-US" dirty="0"/>
              <a:t> de </a:t>
            </a:r>
            <a:r>
              <a:rPr lang="en-US" dirty="0" err="1"/>
              <a:t>interac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en-US" dirty="0"/>
              <a:t> virtual</a:t>
            </a:r>
          </a:p>
          <a:p>
            <a:r>
              <a:rPr lang="en-US" dirty="0" err="1"/>
              <a:t>Inlocuirea</a:t>
            </a:r>
            <a:r>
              <a:rPr lang="en-US" dirty="0"/>
              <a:t> </a:t>
            </a:r>
            <a:r>
              <a:rPr lang="en-US" dirty="0" err="1"/>
              <a:t>interac</a:t>
            </a:r>
            <a:r>
              <a:rPr lang="ro-RO" dirty="0"/>
              <a:t>ț</a:t>
            </a:r>
            <a:r>
              <a:rPr lang="en-US" dirty="0" err="1"/>
              <a:t>iunii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mouse cu </a:t>
            </a:r>
            <a:r>
              <a:rPr lang="en-US" dirty="0" err="1"/>
              <a:t>interac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mi</a:t>
            </a:r>
            <a:r>
              <a:rPr lang="ro-RO" dirty="0"/>
              <a:t>ș</a:t>
            </a:r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ale m</a:t>
            </a:r>
            <a:r>
              <a:rPr lang="ro-RO" dirty="0"/>
              <a:t>â</a:t>
            </a:r>
            <a:r>
              <a:rPr lang="en-US" dirty="0" err="1"/>
              <a:t>inii</a:t>
            </a:r>
            <a:endParaRPr lang="en-US" dirty="0"/>
          </a:p>
          <a:p>
            <a:r>
              <a:rPr lang="en-US" dirty="0" err="1"/>
              <a:t>Schelet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endParaRPr lang="en-US" dirty="0"/>
          </a:p>
          <a:p>
            <a:r>
              <a:rPr lang="en-US" dirty="0" err="1"/>
              <a:t>Finalizarea</a:t>
            </a:r>
            <a:r>
              <a:rPr lang="en-US" dirty="0"/>
              <a:t> </a:t>
            </a:r>
            <a:r>
              <a:rPr lang="ro-RO" dirty="0" err="1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rafinarea</a:t>
            </a:r>
            <a:r>
              <a:rPr lang="en-US" dirty="0"/>
              <a:t> par</a:t>
            </a:r>
            <a:r>
              <a:rPr lang="ro-RO" dirty="0"/>
              <a:t>ț</a:t>
            </a:r>
            <a:r>
              <a:rPr lang="en-US" dirty="0"/>
              <a:t>ii practice</a:t>
            </a:r>
          </a:p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jocului</a:t>
            </a:r>
            <a:endParaRPr lang="ro-R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6453" y="1371600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ro-RO" sz="3200" b="1" dirty="0"/>
              <a:t>Săptămânile </a:t>
            </a:r>
            <a:r>
              <a:rPr lang="en-US" sz="3200" b="1" dirty="0"/>
              <a:t>8-12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382232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Etapele</a:t>
            </a:r>
            <a:r>
              <a:rPr lang="en-US" dirty="0"/>
              <a:t> implement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7162800" cy="3916363"/>
          </a:xfrm>
        </p:spPr>
        <p:txBody>
          <a:bodyPr>
            <a:normAutofit/>
          </a:bodyPr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ro-RO" dirty="0"/>
              <a:t>ț</a:t>
            </a:r>
            <a:r>
              <a:rPr lang="en-US" dirty="0" err="1"/>
              <a:t>ial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(s</a:t>
            </a:r>
            <a:r>
              <a:rPr lang="ro-RO" dirty="0"/>
              <a:t>ă</a:t>
            </a:r>
            <a:r>
              <a:rPr lang="en-US" dirty="0" err="1"/>
              <a:t>pt</a:t>
            </a:r>
            <a:r>
              <a:rPr lang="ro-RO" dirty="0"/>
              <a:t>ă</a:t>
            </a:r>
            <a:r>
              <a:rPr lang="en-US" dirty="0"/>
              <a:t>m</a:t>
            </a:r>
            <a:r>
              <a:rPr lang="ro-RO" dirty="0"/>
              <a:t>â</a:t>
            </a:r>
            <a:r>
              <a:rPr lang="en-US" dirty="0" err="1"/>
              <a:t>na</a:t>
            </a:r>
            <a:r>
              <a:rPr lang="en-US" dirty="0"/>
              <a:t> 13)</a:t>
            </a:r>
          </a:p>
          <a:p>
            <a:r>
              <a:rPr lang="en-US" dirty="0" err="1"/>
              <a:t>Finalzarea</a:t>
            </a:r>
            <a:r>
              <a:rPr lang="en-US" dirty="0"/>
              <a:t> </a:t>
            </a:r>
            <a:r>
              <a:rPr lang="en-US" dirty="0" err="1"/>
              <a:t>tehnoredactarii</a:t>
            </a:r>
            <a:r>
              <a:rPr lang="en-US" dirty="0"/>
              <a:t> </a:t>
            </a:r>
            <a:r>
              <a:rPr lang="en-US" dirty="0" err="1"/>
              <a:t>documentatiei</a:t>
            </a:r>
            <a:endParaRPr lang="en-US" dirty="0"/>
          </a:p>
          <a:p>
            <a:r>
              <a:rPr lang="ro-RO" dirty="0" err="1"/>
              <a:t>Î</a:t>
            </a:r>
            <a:r>
              <a:rPr lang="en-US" dirty="0" err="1"/>
              <a:t>ntocmirea</a:t>
            </a:r>
            <a:r>
              <a:rPr lang="en-US" dirty="0"/>
              <a:t> </a:t>
            </a:r>
            <a:r>
              <a:rPr lang="en-US" dirty="0" err="1"/>
              <a:t>prezent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Power Point </a:t>
            </a:r>
            <a:r>
              <a:rPr lang="ro-RO" dirty="0" err="1"/>
              <a:t>ș</a:t>
            </a:r>
            <a:r>
              <a:rPr lang="en-US" dirty="0" err="1"/>
              <a:t>i</a:t>
            </a:r>
            <a:r>
              <a:rPr lang="en-US" dirty="0"/>
              <a:t> a </a:t>
            </a:r>
            <a:r>
              <a:rPr lang="en-US" dirty="0" err="1"/>
              <a:t>discursului</a:t>
            </a:r>
            <a:endParaRPr lang="en-US" dirty="0"/>
          </a:p>
          <a:p>
            <a:r>
              <a:rPr lang="en-US" dirty="0" err="1"/>
              <a:t>Sus</a:t>
            </a:r>
            <a:r>
              <a:rPr lang="ro-RO" dirty="0"/>
              <a:t>ț</a:t>
            </a:r>
            <a:r>
              <a:rPr lang="en-US" dirty="0" err="1"/>
              <a:t>inerea</a:t>
            </a:r>
            <a:r>
              <a:rPr lang="en-US" dirty="0"/>
              <a:t> </a:t>
            </a:r>
            <a:r>
              <a:rPr lang="en-US" dirty="0" err="1"/>
              <a:t>prezent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ro-RO" dirty="0" err="1"/>
              <a:t>ș</a:t>
            </a:r>
            <a:r>
              <a:rPr lang="en-US" dirty="0" err="1"/>
              <a:t>i</a:t>
            </a:r>
            <a:r>
              <a:rPr lang="en-US" dirty="0"/>
              <a:t> a demo-</a:t>
            </a:r>
            <a:r>
              <a:rPr lang="en-US" dirty="0" err="1"/>
              <a:t>ului</a:t>
            </a:r>
            <a:endParaRPr lang="ro-R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6453" y="1371600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ro-RO" sz="3200" b="1" dirty="0"/>
              <a:t>Săptămânile </a:t>
            </a:r>
            <a:r>
              <a:rPr lang="en-US" sz="3200" b="1" dirty="0"/>
              <a:t>13-14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294843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162800" cy="4724400"/>
          </a:xfrm>
        </p:spPr>
        <p:txBody>
          <a:bodyPr>
            <a:normAutofit/>
          </a:bodyPr>
          <a:lstStyle/>
          <a:p>
            <a:r>
              <a:rPr lang="en-US" dirty="0" err="1"/>
              <a:t>Jocul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cu </a:t>
            </a:r>
            <a:r>
              <a:rPr lang="en-US" dirty="0" err="1"/>
              <a:t>succes</a:t>
            </a:r>
            <a:endParaRPr lang="en-US" dirty="0"/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dep</a:t>
            </a:r>
            <a:r>
              <a:rPr lang="ro-RO" dirty="0"/>
              <a:t>ăș</a:t>
            </a:r>
            <a:r>
              <a:rPr lang="en-US" dirty="0" err="1"/>
              <a:t>irea</a:t>
            </a:r>
            <a:r>
              <a:rPr lang="en-US" dirty="0"/>
              <a:t> </a:t>
            </a:r>
            <a:r>
              <a:rPr lang="en-US" dirty="0" err="1"/>
              <a:t>dificult</a:t>
            </a:r>
            <a:r>
              <a:rPr lang="ro-RO" dirty="0"/>
              <a:t>ăț</a:t>
            </a:r>
            <a:r>
              <a:rPr lang="en-US" dirty="0" err="1"/>
              <a:t>ilor</a:t>
            </a:r>
            <a:r>
              <a:rPr lang="en-US" dirty="0"/>
              <a:t>,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ro-RO" dirty="0"/>
              <a:t>ă</a:t>
            </a:r>
            <a:endParaRPr lang="en-US" dirty="0"/>
          </a:p>
          <a:p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interac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en-US" dirty="0"/>
              <a:t> (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ro-RO" dirty="0" err="1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Leap Motion) </a:t>
            </a:r>
            <a:r>
              <a:rPr lang="en-US" dirty="0" err="1"/>
              <a:t>poate</a:t>
            </a:r>
            <a:r>
              <a:rPr lang="en-US" dirty="0"/>
              <a:t> fi ales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,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</a:t>
            </a:r>
            <a:r>
              <a:rPr lang="en-US" dirty="0" err="1"/>
              <a:t>ingeniozitate</a:t>
            </a:r>
            <a:r>
              <a:rPr lang="en-US" dirty="0"/>
              <a:t> </a:t>
            </a:r>
            <a:r>
              <a:rPr lang="ro-RO" dirty="0" err="1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raportat</a:t>
            </a:r>
            <a:r>
              <a:rPr lang="en-US" dirty="0"/>
              <a:t> la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ro-RO" dirty="0"/>
              <a:t>ț</a:t>
            </a:r>
            <a:r>
              <a:rPr lang="en-US" dirty="0" err="1"/>
              <a:t>intit</a:t>
            </a:r>
            <a:r>
              <a:rPr lang="ro-RO" dirty="0"/>
              <a:t>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4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Direcții de îmbunatățire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dezvoltarii</a:t>
            </a:r>
            <a:r>
              <a:rPr lang="en-US" dirty="0"/>
              <a:t> </a:t>
            </a:r>
            <a:r>
              <a:rPr lang="en-US" dirty="0" err="1"/>
              <a:t>aplicati</a:t>
            </a:r>
            <a:r>
              <a:rPr lang="ro-RO" dirty="0"/>
              <a:t>e</a:t>
            </a:r>
            <a:r>
              <a:rPr lang="en-US" dirty="0" err="1"/>
              <a:t>i</a:t>
            </a:r>
            <a:r>
              <a:rPr lang="en-US" dirty="0"/>
              <a:t> s-au </a:t>
            </a:r>
            <a:r>
              <a:rPr lang="en-US" dirty="0" err="1"/>
              <a:t>observat</a:t>
            </a:r>
            <a:r>
              <a:rPr lang="en-US" dirty="0"/>
              <a:t> </a:t>
            </a:r>
            <a:r>
              <a:rPr lang="en-US" dirty="0" err="1"/>
              <a:t>oportunit</a:t>
            </a:r>
            <a:r>
              <a:rPr lang="ro-RO" dirty="0"/>
              <a:t>ăț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ro-RO" dirty="0"/>
              <a:t>î</a:t>
            </a:r>
            <a:r>
              <a:rPr lang="en-US" dirty="0" err="1"/>
              <a:t>mbun</a:t>
            </a:r>
            <a:r>
              <a:rPr lang="ro-RO" dirty="0"/>
              <a:t>ătăț</a:t>
            </a:r>
            <a:r>
              <a:rPr lang="en-US" dirty="0"/>
              <a:t>ire a </a:t>
            </a:r>
            <a:r>
              <a:rPr lang="ro-RO" dirty="0"/>
              <a:t>acesteia î</a:t>
            </a:r>
            <a:r>
              <a:rPr lang="en-US" dirty="0"/>
              <a:t>n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toarele</a:t>
            </a:r>
            <a:r>
              <a:rPr lang="en-US" dirty="0"/>
              <a:t> </a:t>
            </a:r>
            <a:r>
              <a:rPr lang="en-US" dirty="0" err="1"/>
              <a:t>privin</a:t>
            </a:r>
            <a:r>
              <a:rPr lang="ro-RO" dirty="0"/>
              <a:t>ț</a:t>
            </a:r>
            <a:r>
              <a:rPr lang="en-US" dirty="0"/>
              <a:t>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Medierea</a:t>
            </a:r>
            <a:r>
              <a:rPr lang="en-US" dirty="0"/>
              <a:t> </a:t>
            </a:r>
            <a:r>
              <a:rPr lang="en-US" dirty="0" err="1"/>
              <a:t>ultimelor</a:t>
            </a:r>
            <a:r>
              <a:rPr lang="en-US" dirty="0"/>
              <a:t>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/>
              <a:t>ii ale m</a:t>
            </a:r>
            <a:r>
              <a:rPr lang="ro-RO" dirty="0"/>
              <a:t>â</a:t>
            </a:r>
            <a:r>
              <a:rPr lang="en-US" dirty="0" err="1"/>
              <a:t>inii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tremuratul</a:t>
            </a:r>
            <a:endParaRPr lang="en-US" dirty="0"/>
          </a:p>
          <a:p>
            <a:r>
              <a:rPr lang="en-US" dirty="0" err="1"/>
              <a:t>Maparea</a:t>
            </a:r>
            <a:r>
              <a:rPr lang="en-US" dirty="0"/>
              <a:t>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ro-RO" dirty="0" err="1"/>
              <a:t>ț</a:t>
            </a:r>
            <a:r>
              <a:rPr lang="en-US" dirty="0" err="1"/>
              <a:t>inand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ro-RO" dirty="0" err="1"/>
              <a:t>ș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ro-RO" dirty="0"/>
              <a:t>î</a:t>
            </a:r>
            <a:r>
              <a:rPr lang="en-US" dirty="0" err="1"/>
              <a:t>nal</a:t>
            </a:r>
            <a:r>
              <a:rPr lang="ro-RO" dirty="0"/>
              <a:t>ț</a:t>
            </a:r>
            <a:r>
              <a:rPr lang="en-US" dirty="0" err="1"/>
              <a:t>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3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Direcții de îmbunatățire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Adaugarea</a:t>
            </a:r>
            <a:r>
              <a:rPr lang="en-US" dirty="0"/>
              <a:t> de </a:t>
            </a:r>
            <a:r>
              <a:rPr lang="en-US" dirty="0" err="1"/>
              <a:t>gesturi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rotirea</a:t>
            </a:r>
            <a:r>
              <a:rPr lang="en-US" dirty="0"/>
              <a:t> </a:t>
            </a:r>
            <a:r>
              <a:rPr lang="en-US" dirty="0" err="1"/>
              <a:t>camerei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/a </a:t>
            </a:r>
            <a:r>
              <a:rPr lang="en-US" dirty="0" err="1"/>
              <a:t>rundei</a:t>
            </a:r>
            <a:endParaRPr lang="en-US" dirty="0"/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meniu</a:t>
            </a:r>
            <a:r>
              <a:rPr lang="en-US" dirty="0"/>
              <a:t> </a:t>
            </a:r>
            <a:r>
              <a:rPr lang="en-US" dirty="0" err="1"/>
              <a:t>interactiv</a:t>
            </a:r>
            <a:r>
              <a:rPr lang="en-US" dirty="0"/>
              <a:t> (ex. </a:t>
            </a:r>
            <a:r>
              <a:rPr lang="ro-RO" dirty="0"/>
              <a:t>î</a:t>
            </a:r>
            <a:r>
              <a:rPr lang="en-US" dirty="0"/>
              <a:t>n palm</a:t>
            </a:r>
            <a:r>
              <a:rPr lang="ro-RO" dirty="0"/>
              <a:t>ă</a:t>
            </a:r>
            <a:r>
              <a:rPr lang="en-US" dirty="0"/>
              <a:t>)</a:t>
            </a:r>
          </a:p>
          <a:p>
            <a:r>
              <a:rPr lang="en-US" dirty="0"/>
              <a:t>Ad</a:t>
            </a:r>
            <a:r>
              <a:rPr lang="ro-RO" dirty="0"/>
              <a:t>ă</a:t>
            </a:r>
            <a:r>
              <a:rPr lang="en-US" dirty="0" err="1"/>
              <a:t>ugarea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ionalitatii</a:t>
            </a:r>
            <a:r>
              <a:rPr lang="en-US" dirty="0"/>
              <a:t> de </a:t>
            </a:r>
            <a:r>
              <a:rPr lang="en-US" dirty="0" err="1"/>
              <a:t>comunica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re</a:t>
            </a:r>
            <a:r>
              <a:rPr lang="ro-RO" dirty="0"/>
              <a:t>ț</a:t>
            </a:r>
            <a:r>
              <a:rPr lang="en-US" dirty="0" err="1"/>
              <a:t>ea</a:t>
            </a:r>
            <a:r>
              <a:rPr lang="en-US" dirty="0"/>
              <a:t> (socket</a:t>
            </a:r>
            <a:r>
              <a:rPr lang="ro-RO" dirty="0"/>
              <a:t>-</a:t>
            </a:r>
            <a:r>
              <a:rPr lang="en-US" dirty="0" err="1"/>
              <a:t>uri</a:t>
            </a:r>
            <a:r>
              <a:rPr lang="en-US" dirty="0"/>
              <a:t>)</a:t>
            </a:r>
          </a:p>
          <a:p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juca</a:t>
            </a:r>
            <a:r>
              <a:rPr lang="en-US" dirty="0"/>
              <a:t> </a:t>
            </a:r>
            <a:r>
              <a:rPr lang="ro-RO" dirty="0" err="1"/>
              <a:t>î</a:t>
            </a:r>
            <a:r>
              <a:rPr lang="en-US" dirty="0" err="1"/>
              <a:t>mpotriva</a:t>
            </a:r>
            <a:r>
              <a:rPr lang="en-US" dirty="0"/>
              <a:t> </a:t>
            </a:r>
            <a:r>
              <a:rPr lang="en-US" dirty="0" err="1"/>
              <a:t>calculatorului</a:t>
            </a:r>
            <a:endParaRPr lang="en-US" dirty="0"/>
          </a:p>
          <a:p>
            <a:r>
              <a:rPr lang="en-US" dirty="0"/>
              <a:t>Module de </a:t>
            </a:r>
            <a:r>
              <a:rPr lang="en-US" dirty="0" err="1"/>
              <a:t>antrenament</a:t>
            </a:r>
            <a:r>
              <a:rPr lang="en-US" dirty="0"/>
              <a:t>/</a:t>
            </a:r>
            <a:r>
              <a:rPr lang="en-US" dirty="0" err="1"/>
              <a:t>mutari</a:t>
            </a:r>
            <a:r>
              <a:rPr lang="en-US" dirty="0"/>
              <a:t> </a:t>
            </a:r>
            <a:r>
              <a:rPr lang="en-US" dirty="0" err="1"/>
              <a:t>sugerate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4613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7990-C4CF-433F-AA22-B633440B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868362"/>
          </a:xfrm>
        </p:spPr>
        <p:txBody>
          <a:bodyPr/>
          <a:lstStyle/>
          <a:p>
            <a:r>
              <a:rPr lang="en-US" dirty="0"/>
              <a:t>Q&amp;A 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CC0DA-7729-4BCB-9724-41944619F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6705600" cy="5035479"/>
          </a:xfrm>
        </p:spPr>
      </p:pic>
    </p:spTree>
    <p:extLst>
      <p:ext uri="{BB962C8B-B14F-4D97-AF65-F5344CB8AC3E}">
        <p14:creationId xmlns:p14="http://schemas.microsoft.com/office/powerpoint/2010/main" val="257287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Introducere</a:t>
            </a:r>
          </a:p>
          <a:p>
            <a:r>
              <a:rPr lang="ro-RO" dirty="0"/>
              <a:t>Proiecte similare</a:t>
            </a:r>
          </a:p>
          <a:p>
            <a:r>
              <a:rPr lang="ro-RO" dirty="0"/>
              <a:t>Dificultăți</a:t>
            </a:r>
          </a:p>
          <a:p>
            <a:r>
              <a:rPr lang="ro-RO" dirty="0"/>
              <a:t>Etapele implementării</a:t>
            </a:r>
          </a:p>
          <a:p>
            <a:r>
              <a:rPr lang="ro-RO" dirty="0"/>
              <a:t>Implementarea jocului de dame</a:t>
            </a:r>
            <a:endParaRPr lang="en-US" dirty="0"/>
          </a:p>
          <a:p>
            <a:r>
              <a:rPr lang="ro-RO" dirty="0"/>
              <a:t>Realizarea interacțiunii om-calculator</a:t>
            </a:r>
            <a:endParaRPr lang="en-US" dirty="0"/>
          </a:p>
          <a:p>
            <a:r>
              <a:rPr lang="ro-RO" dirty="0"/>
              <a:t>Concluzii</a:t>
            </a:r>
            <a:endParaRPr lang="en-US" dirty="0"/>
          </a:p>
          <a:p>
            <a:r>
              <a:rPr lang="ro-RO" dirty="0"/>
              <a:t>Direcții de îmbunătățire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8936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checkers gam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19600" y="3505200"/>
            <a:ext cx="4572000" cy="3657411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1628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R</a:t>
            </a:r>
            <a:r>
              <a:rPr lang="ro-RO" sz="2800" dirty="0"/>
              <a:t>ealizarea unui </a:t>
            </a:r>
            <a:r>
              <a:rPr lang="ro-RO" sz="2800" b="1" dirty="0"/>
              <a:t>joc de dame</a:t>
            </a:r>
            <a:r>
              <a:rPr lang="ro-RO" sz="2800" dirty="0"/>
              <a:t> (eng. </a:t>
            </a:r>
            <a:r>
              <a:rPr lang="ro-RO" sz="2800" b="1" dirty="0"/>
              <a:t>Checkers</a:t>
            </a:r>
            <a:r>
              <a:rPr lang="ro-RO" sz="2800" dirty="0"/>
              <a:t>) 3D </a:t>
            </a:r>
            <a:endParaRPr lang="en-US" sz="2800" dirty="0"/>
          </a:p>
          <a:p>
            <a:r>
              <a:rPr lang="en-US" sz="2800" dirty="0" err="1"/>
              <a:t>Juc</a:t>
            </a:r>
            <a:r>
              <a:rPr lang="ro-RO" sz="2800" dirty="0"/>
              <a:t>ă</a:t>
            </a:r>
            <a:r>
              <a:rPr lang="en-US" sz="2800" dirty="0" err="1"/>
              <a:t>torii</a:t>
            </a:r>
            <a:r>
              <a:rPr lang="en-US" sz="2800" dirty="0"/>
              <a:t> </a:t>
            </a:r>
            <a:r>
              <a:rPr lang="en-US" sz="2800" dirty="0" err="1"/>
              <a:t>efectueaz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ro-RO" sz="2800" dirty="0"/>
              <a:t>mutările, pe rând, cu ajutorul unui controller Leap Motion </a:t>
            </a:r>
            <a:endParaRPr lang="en-US" sz="2800" dirty="0"/>
          </a:p>
          <a:p>
            <a:r>
              <a:rPr lang="ro-RO" sz="2800" dirty="0"/>
              <a:t>Procesarea datelor </a:t>
            </a:r>
            <a:r>
              <a:rPr lang="en-US" sz="2800" dirty="0"/>
              <a:t>de la </a:t>
            </a:r>
            <a:r>
              <a:rPr lang="ro-RO" sz="2800" dirty="0"/>
              <a:t>Leap Motion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intermediul</a:t>
            </a:r>
            <a:r>
              <a:rPr lang="ro-RO" sz="2800" dirty="0"/>
              <a:t> Unity</a:t>
            </a:r>
            <a:r>
              <a:rPr lang="en-US" sz="2800" dirty="0"/>
              <a:t> </a:t>
            </a:r>
            <a:r>
              <a:rPr lang="ro-RO" sz="2800" dirty="0" err="1"/>
              <a:t>ș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ro-RO" sz="28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1284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162800" cy="4953000"/>
          </a:xfrm>
        </p:spPr>
        <p:txBody>
          <a:bodyPr>
            <a:normAutofit/>
          </a:bodyPr>
          <a:lstStyle/>
          <a:p>
            <a:r>
              <a:rPr lang="en-US" sz="2800" dirty="0" err="1"/>
              <a:t>Joc</a:t>
            </a:r>
            <a:r>
              <a:rPr lang="en-US" sz="2800" dirty="0"/>
              <a:t> de </a:t>
            </a:r>
            <a:r>
              <a:rPr lang="en-US" sz="2800" dirty="0" err="1"/>
              <a:t>strategie</a:t>
            </a:r>
            <a:r>
              <a:rPr lang="en-US" sz="2800" dirty="0"/>
              <a:t> multiplayer </a:t>
            </a:r>
            <a:r>
              <a:rPr lang="en-US" sz="2800" dirty="0" err="1"/>
              <a:t>interactiv</a:t>
            </a:r>
            <a:endParaRPr lang="en-US" sz="2800" dirty="0"/>
          </a:p>
          <a:p>
            <a:r>
              <a:rPr lang="en-US" sz="2800" dirty="0"/>
              <a:t>Se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adresa</a:t>
            </a:r>
            <a:r>
              <a:rPr lang="en-US" sz="2800" dirty="0"/>
              <a:t> </a:t>
            </a:r>
            <a:r>
              <a:rPr lang="en-US" sz="2800" dirty="0" err="1"/>
              <a:t>persoanelor</a:t>
            </a:r>
            <a:r>
              <a:rPr lang="en-US" sz="2800" dirty="0"/>
              <a:t> cu </a:t>
            </a:r>
            <a:r>
              <a:rPr lang="en-US" sz="2800" dirty="0" err="1"/>
              <a:t>deficien</a:t>
            </a:r>
            <a:r>
              <a:rPr lang="ro-RO" sz="2800" dirty="0"/>
              <a:t>ț</a:t>
            </a:r>
            <a:r>
              <a:rPr lang="en-US" sz="2800" dirty="0"/>
              <a:t>e </a:t>
            </a:r>
            <a:r>
              <a:rPr lang="en-US" sz="2800" dirty="0" err="1"/>
              <a:t>motorii</a:t>
            </a:r>
            <a:r>
              <a:rPr lang="en-US" sz="2800" dirty="0"/>
              <a:t> la </a:t>
            </a:r>
            <a:r>
              <a:rPr lang="en-US" sz="2800" dirty="0" err="1"/>
              <a:t>nivelul</a:t>
            </a:r>
            <a:r>
              <a:rPr lang="en-US" sz="2800" dirty="0"/>
              <a:t> </a:t>
            </a:r>
            <a:r>
              <a:rPr lang="en-US" sz="2800" dirty="0" err="1"/>
              <a:t>membrelor</a:t>
            </a:r>
            <a:r>
              <a:rPr lang="en-US" sz="2800" dirty="0"/>
              <a:t> </a:t>
            </a:r>
            <a:r>
              <a:rPr lang="en-US" sz="2800" dirty="0" err="1"/>
              <a:t>superioare</a:t>
            </a:r>
            <a:endParaRPr lang="en-US" sz="2800" dirty="0"/>
          </a:p>
          <a:p>
            <a:r>
              <a:rPr lang="en-US" sz="2800" dirty="0" err="1"/>
              <a:t>Filtrarea</a:t>
            </a:r>
            <a:r>
              <a:rPr lang="en-US" sz="2800" dirty="0"/>
              <a:t> mi</a:t>
            </a:r>
            <a:r>
              <a:rPr lang="ro-RO" sz="2800" dirty="0"/>
              <a:t>ș</a:t>
            </a:r>
            <a:r>
              <a:rPr lang="en-US" sz="2800" dirty="0" err="1"/>
              <a:t>carii</a:t>
            </a:r>
            <a:r>
              <a:rPr lang="en-US" sz="2800" dirty="0"/>
              <a:t> </a:t>
            </a:r>
            <a:r>
              <a:rPr lang="ro-RO" sz="2800" dirty="0"/>
              <a:t>î</a:t>
            </a:r>
            <a:r>
              <a:rPr lang="en-US" sz="2800" dirty="0"/>
              <a:t>n </a:t>
            </a:r>
            <a:r>
              <a:rPr lang="en-US" sz="2800" dirty="0" err="1"/>
              <a:t>cazul</a:t>
            </a:r>
            <a:r>
              <a:rPr lang="en-US" sz="2800" dirty="0"/>
              <a:t> </a:t>
            </a:r>
            <a:r>
              <a:rPr lang="en-US" sz="2800" dirty="0" err="1"/>
              <a:t>bolii</a:t>
            </a:r>
            <a:r>
              <a:rPr lang="en-US" sz="2800" dirty="0"/>
              <a:t> Parkinson</a:t>
            </a:r>
            <a:endParaRPr lang="ro-RO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62376"/>
            <a:ext cx="3048000" cy="263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Image result for parkinson hand trem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74078"/>
            <a:ext cx="3657600" cy="25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6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Proiecte similare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Gesture Based Checkers Master</a:t>
            </a:r>
          </a:p>
          <a:p>
            <a:r>
              <a:rPr lang="en-US" dirty="0"/>
              <a:t>Robot Chess</a:t>
            </a:r>
          </a:p>
          <a:p>
            <a:r>
              <a:rPr lang="en-US" dirty="0"/>
              <a:t>Virtual Chess</a:t>
            </a:r>
            <a:endParaRPr lang="ro-RO" dirty="0"/>
          </a:p>
        </p:txBody>
      </p:sp>
      <p:pic>
        <p:nvPicPr>
          <p:cNvPr id="3074" name="Picture 2" descr="Image result for leap motion ch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528319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8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Dificultăți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piesei</a:t>
            </a:r>
            <a:r>
              <a:rPr lang="en-US" dirty="0"/>
              <a:t> care se </a:t>
            </a:r>
            <a:r>
              <a:rPr lang="en-US" dirty="0" err="1"/>
              <a:t>dore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a fi </a:t>
            </a:r>
            <a:r>
              <a:rPr lang="en-US" dirty="0" err="1"/>
              <a:t>mutat</a:t>
            </a:r>
            <a:r>
              <a:rPr lang="ro-RO" dirty="0"/>
              <a:t>ă</a:t>
            </a:r>
            <a:r>
              <a:rPr lang="en-US" dirty="0"/>
              <a:t> cu Leap Motion</a:t>
            </a:r>
          </a:p>
          <a:p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v</a:t>
            </a:r>
            <a:r>
              <a:rPr lang="ro-RO" dirty="0"/>
              <a:t>â</a:t>
            </a:r>
            <a:r>
              <a:rPr lang="en-US" dirty="0" err="1"/>
              <a:t>rfului</a:t>
            </a:r>
            <a:r>
              <a:rPr lang="en-US" dirty="0"/>
              <a:t> </a:t>
            </a:r>
            <a:r>
              <a:rPr lang="en-US" dirty="0" err="1"/>
              <a:t>degetului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spa</a:t>
            </a:r>
            <a:r>
              <a:rPr lang="ro-RO" dirty="0"/>
              <a:t>ț</a:t>
            </a:r>
            <a:r>
              <a:rPr lang="en-US" dirty="0" err="1"/>
              <a:t>iul</a:t>
            </a:r>
            <a:r>
              <a:rPr lang="en-US" dirty="0"/>
              <a:t> de </a:t>
            </a:r>
            <a:r>
              <a:rPr lang="en-US" dirty="0" err="1"/>
              <a:t>joc</a:t>
            </a:r>
            <a:endParaRPr lang="en-US" dirty="0"/>
          </a:p>
          <a:p>
            <a:r>
              <a:rPr lang="ro-RO" dirty="0" err="1"/>
              <a:t>Î</a:t>
            </a:r>
            <a:r>
              <a:rPr lang="en-US" dirty="0" err="1"/>
              <a:t>nceputul</a:t>
            </a:r>
            <a:r>
              <a:rPr lang="en-US" dirty="0"/>
              <a:t> m</a:t>
            </a:r>
            <a:r>
              <a:rPr lang="ro-RO" dirty="0"/>
              <a:t>iș</a:t>
            </a:r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en-US" dirty="0"/>
          </a:p>
          <a:p>
            <a:r>
              <a:rPr lang="en-US" dirty="0" err="1"/>
              <a:t>Finalizarea</a:t>
            </a:r>
            <a:r>
              <a:rPr lang="en-US" dirty="0"/>
              <a:t> </a:t>
            </a:r>
            <a:r>
              <a:rPr lang="en-US" dirty="0" err="1"/>
              <a:t>mut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en-US" dirty="0"/>
          </a:p>
          <a:p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set de </a:t>
            </a:r>
            <a:r>
              <a:rPr lang="en-US" dirty="0" err="1"/>
              <a:t>reguli</a:t>
            </a:r>
            <a:r>
              <a:rPr lang="en-US" dirty="0"/>
              <a:t> general </a:t>
            </a:r>
            <a:r>
              <a:rPr lang="en-US" dirty="0" err="1"/>
              <a:t>valabil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678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Etapele</a:t>
            </a:r>
            <a:r>
              <a:rPr lang="en-US" dirty="0"/>
              <a:t> implement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7162800" cy="3916363"/>
          </a:xfrm>
        </p:spPr>
        <p:txBody>
          <a:bodyPr/>
          <a:lstStyle/>
          <a:p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temei</a:t>
            </a:r>
            <a:endParaRPr lang="en-US" dirty="0"/>
          </a:p>
          <a:p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de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intearc</a:t>
            </a:r>
            <a:r>
              <a:rPr lang="ro-RO" dirty="0"/>
              <a:t>ț</a:t>
            </a:r>
            <a:r>
              <a:rPr lang="en-US" dirty="0" err="1"/>
              <a:t>iune</a:t>
            </a:r>
            <a:endParaRPr lang="en-US" dirty="0"/>
          </a:p>
          <a:p>
            <a:r>
              <a:rPr lang="en-US" dirty="0" err="1"/>
              <a:t>Instalare</a:t>
            </a:r>
            <a:r>
              <a:rPr lang="en-US" dirty="0"/>
              <a:t> </a:t>
            </a:r>
            <a:r>
              <a:rPr lang="ro-RO" dirty="0" err="1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en-US" dirty="0"/>
              <a:t> Unity</a:t>
            </a:r>
          </a:p>
          <a:p>
            <a:r>
              <a:rPr lang="ro-RO" dirty="0"/>
              <a:t>Achiziționare</a:t>
            </a:r>
            <a:r>
              <a:rPr lang="en-US" dirty="0"/>
              <a:t> </a:t>
            </a:r>
            <a:r>
              <a:rPr lang="en-US" dirty="0" err="1"/>
              <a:t>dispozitiv</a:t>
            </a:r>
            <a:r>
              <a:rPr lang="en-US" dirty="0"/>
              <a:t> Leap Motion</a:t>
            </a:r>
          </a:p>
          <a:p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o-R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6453" y="1371600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ro-RO" sz="3200" b="1" dirty="0"/>
              <a:t>Săptămânile 1-3</a:t>
            </a:r>
          </a:p>
        </p:txBody>
      </p:sp>
    </p:spTree>
    <p:extLst>
      <p:ext uri="{BB962C8B-B14F-4D97-AF65-F5344CB8AC3E}">
        <p14:creationId xmlns:p14="http://schemas.microsoft.com/office/powerpoint/2010/main" val="350489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Etapele</a:t>
            </a:r>
            <a:r>
              <a:rPr lang="en-US" dirty="0"/>
              <a:t> implement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7162800" cy="3916363"/>
          </a:xfrm>
        </p:spPr>
        <p:txBody>
          <a:bodyPr/>
          <a:lstStyle/>
          <a:p>
            <a:r>
              <a:rPr lang="en-US" dirty="0" err="1"/>
              <a:t>Documentare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propus</a:t>
            </a:r>
            <a:r>
              <a:rPr lang="ro-RO" dirty="0"/>
              <a:t>ă</a:t>
            </a:r>
            <a:endParaRPr lang="en-US" dirty="0"/>
          </a:p>
          <a:p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regulilor</a:t>
            </a:r>
            <a:r>
              <a:rPr lang="en-US" dirty="0"/>
              <a:t> de </a:t>
            </a:r>
            <a:r>
              <a:rPr lang="en-US" dirty="0" err="1"/>
              <a:t>joc</a:t>
            </a:r>
            <a:endParaRPr lang="en-US" dirty="0"/>
          </a:p>
          <a:p>
            <a:r>
              <a:rPr lang="en-US" dirty="0" err="1"/>
              <a:t>Realizarea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 – pilot</a:t>
            </a:r>
          </a:p>
          <a:p>
            <a:r>
              <a:rPr lang="en-US" dirty="0" err="1"/>
              <a:t>Crearea</a:t>
            </a:r>
            <a:r>
              <a:rPr lang="en-US" dirty="0"/>
              <a:t> de repository </a:t>
            </a:r>
            <a:r>
              <a:rPr lang="ro-RO" dirty="0"/>
              <a:t>î</a:t>
            </a:r>
            <a:r>
              <a:rPr lang="en-US" dirty="0"/>
              <a:t>n GitHub</a:t>
            </a:r>
            <a:endParaRPr lang="ro-R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6453" y="1371600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ro-RO" sz="3200" b="1" dirty="0"/>
              <a:t>Săptămânile </a:t>
            </a:r>
            <a:r>
              <a:rPr lang="en-US" sz="3200" b="1" dirty="0"/>
              <a:t>4-7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413005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Etapele</a:t>
            </a:r>
            <a:r>
              <a:rPr lang="en-US" dirty="0"/>
              <a:t> implement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286000"/>
            <a:ext cx="7335253" cy="39163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mediului</a:t>
            </a:r>
            <a:r>
              <a:rPr lang="en-US" dirty="0"/>
              <a:t> de </a:t>
            </a:r>
            <a:r>
              <a:rPr lang="en-US" dirty="0" err="1"/>
              <a:t>joc</a:t>
            </a:r>
            <a:r>
              <a:rPr lang="en-US" dirty="0"/>
              <a:t> (</a:t>
            </a:r>
            <a:r>
              <a:rPr lang="en-US" dirty="0" err="1"/>
              <a:t>amplasarea</a:t>
            </a:r>
            <a:r>
              <a:rPr lang="en-US" dirty="0"/>
              <a:t> </a:t>
            </a:r>
            <a:r>
              <a:rPr lang="en-US" dirty="0" err="1"/>
              <a:t>tablei</a:t>
            </a:r>
            <a:r>
              <a:rPr lang="en-US" dirty="0"/>
              <a:t> </a:t>
            </a:r>
            <a:r>
              <a:rPr lang="ro-RO" dirty="0" err="1"/>
              <a:t>ș</a:t>
            </a:r>
            <a:r>
              <a:rPr lang="en-US" dirty="0" err="1"/>
              <a:t>i</a:t>
            </a:r>
            <a:r>
              <a:rPr lang="en-US" dirty="0"/>
              <a:t> a </a:t>
            </a:r>
            <a:r>
              <a:rPr lang="en-US" dirty="0" err="1"/>
              <a:t>pieselor</a:t>
            </a:r>
            <a:r>
              <a:rPr lang="en-US" dirty="0"/>
              <a:t>)</a:t>
            </a:r>
          </a:p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ro-RO" dirty="0"/>
              <a:t>ț</a:t>
            </a:r>
            <a:r>
              <a:rPr lang="en-US" dirty="0" err="1"/>
              <a:t>ial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pieselor</a:t>
            </a:r>
            <a:endParaRPr lang="en-US" dirty="0"/>
          </a:p>
          <a:p>
            <a:r>
              <a:rPr lang="en-US" dirty="0" err="1"/>
              <a:t>Implementarea</a:t>
            </a:r>
            <a:r>
              <a:rPr lang="en-US" dirty="0"/>
              <a:t> de </a:t>
            </a:r>
            <a:r>
              <a:rPr lang="en-US" dirty="0" err="1"/>
              <a:t>mut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mouse</a:t>
            </a:r>
            <a:r>
              <a:rPr lang="ro-RO" dirty="0"/>
              <a:t>-ul</a:t>
            </a:r>
            <a:endParaRPr lang="en-US" dirty="0"/>
          </a:p>
          <a:p>
            <a:r>
              <a:rPr lang="en-US" dirty="0" err="1"/>
              <a:t>Codarea</a:t>
            </a:r>
            <a:r>
              <a:rPr lang="en-US" dirty="0"/>
              <a:t> </a:t>
            </a:r>
            <a:r>
              <a:rPr lang="en-US" dirty="0" err="1"/>
              <a:t>regulilor</a:t>
            </a:r>
            <a:r>
              <a:rPr lang="en-US" dirty="0"/>
              <a:t> de </a:t>
            </a:r>
            <a:r>
              <a:rPr lang="en-US" dirty="0" err="1"/>
              <a:t>joc</a:t>
            </a:r>
            <a:r>
              <a:rPr lang="en-US" dirty="0"/>
              <a:t> </a:t>
            </a:r>
          </a:p>
          <a:p>
            <a:r>
              <a:rPr lang="en-US" dirty="0" err="1"/>
              <a:t>Importarea</a:t>
            </a:r>
            <a:r>
              <a:rPr lang="en-US" dirty="0"/>
              <a:t> </a:t>
            </a:r>
            <a:r>
              <a:rPr lang="en-US" dirty="0" err="1"/>
              <a:t>modulelor</a:t>
            </a:r>
            <a:r>
              <a:rPr lang="en-US" dirty="0"/>
              <a:t> software Leap Motion </a:t>
            </a:r>
            <a:r>
              <a:rPr lang="ro-RO" dirty="0" err="1"/>
              <a:t>ș</a:t>
            </a:r>
            <a:r>
              <a:rPr lang="en-US" dirty="0" err="1"/>
              <a:t>i</a:t>
            </a:r>
            <a:r>
              <a:rPr lang="en-US" dirty="0"/>
              <a:t> Interaction Engine</a:t>
            </a:r>
            <a:endParaRPr lang="ro-R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6453" y="1371600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ro-RO" sz="3200" b="1" dirty="0"/>
              <a:t>Săptămânile </a:t>
            </a:r>
            <a:r>
              <a:rPr lang="en-US" sz="3200" b="1" dirty="0"/>
              <a:t>8-12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262777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562</Words>
  <Application>Microsoft Office PowerPoint</Application>
  <PresentationFormat>On-screen Show (4:3)</PresentationFormat>
  <Paragraphs>95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3D Multiplayer Checkers with Leap Motion</vt:lpstr>
      <vt:lpstr>Cuprins</vt:lpstr>
      <vt:lpstr>Introducere</vt:lpstr>
      <vt:lpstr>Motivație</vt:lpstr>
      <vt:lpstr>Proiecte similare</vt:lpstr>
      <vt:lpstr>Dificultăți</vt:lpstr>
      <vt:lpstr>Etapele implementării</vt:lpstr>
      <vt:lpstr>Etapele implementării</vt:lpstr>
      <vt:lpstr>Etapele implementării</vt:lpstr>
      <vt:lpstr>Etapele implementării</vt:lpstr>
      <vt:lpstr>Etapele implementării</vt:lpstr>
      <vt:lpstr>Concluzii</vt:lpstr>
      <vt:lpstr>Direcții de îmbunatățire</vt:lpstr>
      <vt:lpstr>Direcții de îmbunatățire</vt:lpstr>
      <vt:lpstr>Q&amp;A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Balau</dc:creator>
  <cp:lastModifiedBy>Bogdan</cp:lastModifiedBy>
  <cp:revision>49</cp:revision>
  <dcterms:created xsi:type="dcterms:W3CDTF">2006-08-16T00:00:00Z</dcterms:created>
  <dcterms:modified xsi:type="dcterms:W3CDTF">2020-01-15T15:50:44Z</dcterms:modified>
</cp:coreProperties>
</file>