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29.12.2020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324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30.12.2020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556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30.12.2020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637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30.12.2020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7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30.12.2020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928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30.12.2020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875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30.12.2020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770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30.12.2020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259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30.12.2020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841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30.12.2020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530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30.12.2020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37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6D79-342E-475B-88AC-9E690B60B5E5}" type="datetimeFigureOut">
              <a:rPr lang="ro-RO" smtClean="0"/>
              <a:t>29.12.2020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372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strategiei</a:t>
            </a:r>
            <a:r>
              <a:rPr lang="en-US" dirty="0"/>
              <a:t> </a:t>
            </a:r>
            <a:r>
              <a:rPr lang="en-US" dirty="0" err="1"/>
              <a:t>minimax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de X-O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Budescu Bogdan </a:t>
            </a:r>
          </a:p>
          <a:p>
            <a:r>
              <a:rPr lang="en-US" dirty="0" smtClean="0"/>
              <a:t>Master SIAPS AN 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998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Algoritmul</a:t>
            </a:r>
            <a:r>
              <a:rPr lang="en-US" b="1" dirty="0" smtClean="0"/>
              <a:t> </a:t>
            </a:r>
            <a:r>
              <a:rPr lang="en-US" b="1" dirty="0" err="1" smtClean="0"/>
              <a:t>Minimax</a:t>
            </a:r>
            <a:r>
              <a:rPr lang="en-US" b="1" dirty="0" smtClean="0"/>
              <a:t> </a:t>
            </a:r>
            <a:r>
              <a:rPr lang="ro-RO" b="1" dirty="0" smtClean="0"/>
              <a:t>în jocul X-0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2215977"/>
            <a:ext cx="10515600" cy="3960985"/>
          </a:xfrm>
        </p:spPr>
        <p:txBody>
          <a:bodyPr/>
          <a:lstStyle/>
          <a:p>
            <a:r>
              <a:rPr lang="ro-RO" dirty="0" smtClean="0"/>
              <a:t>Pentru a aplica algoritmul </a:t>
            </a:r>
            <a:r>
              <a:rPr lang="ro-RO" dirty="0" err="1" smtClean="0"/>
              <a:t>minimax</a:t>
            </a:r>
            <a:r>
              <a:rPr lang="ro-RO" dirty="0" smtClean="0"/>
              <a:t> în jocurile cu doi jucători, vom presupune că X este un jucător de maximizare și O este un jucător de minimizare.</a:t>
            </a:r>
          </a:p>
          <a:p>
            <a:r>
              <a:rPr lang="ro-RO" dirty="0" smtClean="0"/>
              <a:t>În X-0 avem 3 posibilități: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800" b="1" dirty="0"/>
              <a:t>R</a:t>
            </a:r>
            <a:r>
              <a:rPr lang="ro-RO" sz="2800" b="1" dirty="0" smtClean="0"/>
              <a:t>emiză</a:t>
            </a:r>
            <a:r>
              <a:rPr lang="ro-RO" sz="2800" dirty="0" smtClean="0"/>
              <a:t>: va returna 0;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800" b="1" dirty="0" smtClean="0"/>
              <a:t>X câștigă </a:t>
            </a:r>
            <a:r>
              <a:rPr lang="ro-RO" sz="2800" dirty="0" smtClean="0"/>
              <a:t>: va returna 100;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800" b="1" dirty="0" smtClean="0"/>
              <a:t>O câștigă </a:t>
            </a:r>
            <a:r>
              <a:rPr lang="ro-RO" sz="2800" dirty="0" smtClean="0"/>
              <a:t>: va returna-100;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6540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657"/>
          </a:xfrm>
        </p:spPr>
        <p:txBody>
          <a:bodyPr>
            <a:normAutofit/>
          </a:bodyPr>
          <a:lstStyle/>
          <a:p>
            <a:r>
              <a:rPr lang="ro-RO" b="1" dirty="0"/>
              <a:t>Exemplificare algoritm</a:t>
            </a:r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2857" y="1446686"/>
            <a:ext cx="4230083" cy="5160384"/>
          </a:xfrm>
          <a:prstGeom prst="rect">
            <a:avLst/>
          </a:prstGeom>
        </p:spPr>
      </p:pic>
      <p:sp>
        <p:nvSpPr>
          <p:cNvPr id="5" name="Dreptunghi rotunjit 4"/>
          <p:cNvSpPr/>
          <p:nvPr/>
        </p:nvSpPr>
        <p:spPr>
          <a:xfrm>
            <a:off x="938663" y="2101593"/>
            <a:ext cx="3166331" cy="130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/>
              <a:t>Pe nivelul 1 </a:t>
            </a:r>
            <a:r>
              <a:rPr lang="ro-RO" sz="1400" dirty="0" smtClean="0"/>
              <a:t>„X” </a:t>
            </a:r>
            <a:r>
              <a:rPr lang="ro-RO" sz="1400" dirty="0"/>
              <a:t>are trei mișcări posibile</a:t>
            </a:r>
          </a:p>
        </p:txBody>
      </p:sp>
      <p:sp>
        <p:nvSpPr>
          <p:cNvPr id="6" name="Dreptunghi rotunjit 5"/>
          <p:cNvSpPr/>
          <p:nvPr/>
        </p:nvSpPr>
        <p:spPr>
          <a:xfrm>
            <a:off x="938663" y="5247191"/>
            <a:ext cx="3166331" cy="1383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/>
              <a:t>„</a:t>
            </a:r>
            <a:r>
              <a:rPr lang="ro-RO" sz="1400" dirty="0" smtClean="0"/>
              <a:t>O” </a:t>
            </a:r>
            <a:r>
              <a:rPr lang="ro-RO" sz="1400" dirty="0"/>
              <a:t>încearcă să minimizeze scorul, astfel încât alege nodurile cu valoarea </a:t>
            </a:r>
            <a:r>
              <a:rPr lang="ro-RO" sz="1400" dirty="0" smtClean="0"/>
              <a:t>minimă.</a:t>
            </a:r>
            <a:endParaRPr lang="ro-RO" dirty="0"/>
          </a:p>
        </p:txBody>
      </p:sp>
      <p:sp>
        <p:nvSpPr>
          <p:cNvPr id="7" name="Dreptunghi rotunjit 6"/>
          <p:cNvSpPr/>
          <p:nvPr/>
        </p:nvSpPr>
        <p:spPr>
          <a:xfrm>
            <a:off x="938663" y="3649362"/>
            <a:ext cx="3166331" cy="1359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 smtClean="0"/>
              <a:t>Prima </a:t>
            </a:r>
            <a:r>
              <a:rPr lang="ro-RO" sz="1400" dirty="0"/>
              <a:t>mișcare duce la câștig direct </a:t>
            </a:r>
            <a:r>
              <a:rPr lang="ro-RO" sz="1400" dirty="0" smtClean="0"/>
              <a:t>pentru „X”, </a:t>
            </a:r>
            <a:r>
              <a:rPr lang="ro-RO" sz="1400" dirty="0"/>
              <a:t>astfel se acordă 100 de </a:t>
            </a:r>
            <a:r>
              <a:rPr lang="ro-RO" sz="1400" dirty="0" smtClean="0"/>
              <a:t>puncte.</a:t>
            </a:r>
            <a:r>
              <a:rPr lang="ro-RO" sz="1400" dirty="0"/>
              <a:t> </a:t>
            </a:r>
            <a:r>
              <a:rPr lang="ro-RO" sz="1400" dirty="0" smtClean="0"/>
              <a:t>A </a:t>
            </a:r>
            <a:r>
              <a:rPr lang="ro-RO" sz="1400" dirty="0"/>
              <a:t>doua și a treia mișcare vor duce la alte două mișcări posibile acolo unde este rândul lui </a:t>
            </a:r>
            <a:r>
              <a:rPr lang="ro-RO" sz="1400" dirty="0" smtClean="0"/>
              <a:t>„O”.</a:t>
            </a:r>
            <a:endParaRPr lang="ro-RO" sz="1400" dirty="0"/>
          </a:p>
        </p:txBody>
      </p:sp>
      <p:sp>
        <p:nvSpPr>
          <p:cNvPr id="8" name="Săgeată la dreapta 7"/>
          <p:cNvSpPr/>
          <p:nvPr/>
        </p:nvSpPr>
        <p:spPr>
          <a:xfrm rot="1178665">
            <a:off x="4167584" y="2756500"/>
            <a:ext cx="856735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Săgeată la dreapta 8"/>
          <p:cNvSpPr/>
          <p:nvPr/>
        </p:nvSpPr>
        <p:spPr>
          <a:xfrm>
            <a:off x="4125857" y="4207944"/>
            <a:ext cx="856735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Săgeată la dreapta 10"/>
          <p:cNvSpPr/>
          <p:nvPr/>
        </p:nvSpPr>
        <p:spPr>
          <a:xfrm>
            <a:off x="4125857" y="5795155"/>
            <a:ext cx="856735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22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336" y="432485"/>
            <a:ext cx="4863885" cy="5905500"/>
          </a:xfrm>
          <a:prstGeom prst="rect">
            <a:avLst/>
          </a:prstGeom>
        </p:spPr>
      </p:pic>
      <p:sp>
        <p:nvSpPr>
          <p:cNvPr id="5" name="Dreptunghi rotunjit 4"/>
          <p:cNvSpPr/>
          <p:nvPr/>
        </p:nvSpPr>
        <p:spPr>
          <a:xfrm>
            <a:off x="729645" y="432485"/>
            <a:ext cx="3166331" cy="130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 err="1" smtClean="0"/>
              <a:t>Depth</a:t>
            </a:r>
            <a:r>
              <a:rPr lang="ro-RO" sz="1400" dirty="0" smtClean="0"/>
              <a:t> = 0</a:t>
            </a:r>
          </a:p>
          <a:p>
            <a:pPr algn="ctr"/>
            <a:r>
              <a:rPr lang="ro-RO" sz="1400" dirty="0" err="1" smtClean="0"/>
              <a:t>Randul</a:t>
            </a:r>
            <a:r>
              <a:rPr lang="ro-RO" sz="1400" dirty="0" smtClean="0"/>
              <a:t> lui X</a:t>
            </a:r>
          </a:p>
          <a:p>
            <a:pPr algn="ctr"/>
            <a:r>
              <a:rPr lang="ro-RO" sz="1400" dirty="0" smtClean="0"/>
              <a:t>X </a:t>
            </a:r>
            <a:r>
              <a:rPr lang="ro-RO" sz="1400" dirty="0" err="1" smtClean="0"/>
              <a:t>maximizeaza</a:t>
            </a:r>
            <a:endParaRPr lang="ro-RO" sz="1400" dirty="0"/>
          </a:p>
        </p:txBody>
      </p:sp>
      <p:sp>
        <p:nvSpPr>
          <p:cNvPr id="6" name="Dreptunghi rotunjit 5"/>
          <p:cNvSpPr/>
          <p:nvPr/>
        </p:nvSpPr>
        <p:spPr>
          <a:xfrm>
            <a:off x="729645" y="1981198"/>
            <a:ext cx="3166331" cy="130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 err="1" smtClean="0"/>
              <a:t>Depth</a:t>
            </a:r>
            <a:r>
              <a:rPr lang="ro-RO" sz="1400" dirty="0" smtClean="0"/>
              <a:t> = 1</a:t>
            </a:r>
          </a:p>
          <a:p>
            <a:pPr algn="ctr"/>
            <a:r>
              <a:rPr lang="ro-RO" sz="1400" dirty="0" err="1" smtClean="0"/>
              <a:t>Randul</a:t>
            </a:r>
            <a:r>
              <a:rPr lang="ro-RO" sz="1400" dirty="0" smtClean="0"/>
              <a:t> lui O</a:t>
            </a:r>
          </a:p>
          <a:p>
            <a:pPr algn="ctr"/>
            <a:r>
              <a:rPr lang="ro-RO" sz="1400" dirty="0" smtClean="0"/>
              <a:t>O </a:t>
            </a:r>
            <a:r>
              <a:rPr lang="ro-RO" sz="1400" dirty="0" err="1" smtClean="0"/>
              <a:t>minizeaza</a:t>
            </a:r>
            <a:endParaRPr lang="ro-RO" sz="1400" dirty="0"/>
          </a:p>
        </p:txBody>
      </p:sp>
      <p:sp>
        <p:nvSpPr>
          <p:cNvPr id="7" name="Dreptunghi rotunjit 6"/>
          <p:cNvSpPr/>
          <p:nvPr/>
        </p:nvSpPr>
        <p:spPr>
          <a:xfrm>
            <a:off x="757363" y="3529912"/>
            <a:ext cx="3166331" cy="130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 err="1" smtClean="0"/>
              <a:t>Depth</a:t>
            </a:r>
            <a:r>
              <a:rPr lang="ro-RO" sz="1400" dirty="0" smtClean="0"/>
              <a:t> = 2</a:t>
            </a:r>
          </a:p>
          <a:p>
            <a:pPr algn="ctr"/>
            <a:r>
              <a:rPr lang="ro-RO" sz="1400" dirty="0" err="1" smtClean="0"/>
              <a:t>Randul</a:t>
            </a:r>
            <a:r>
              <a:rPr lang="ro-RO" sz="1400" dirty="0" smtClean="0"/>
              <a:t> lui X</a:t>
            </a:r>
          </a:p>
          <a:p>
            <a:pPr algn="ctr"/>
            <a:r>
              <a:rPr lang="ro-RO" sz="1400" dirty="0" smtClean="0"/>
              <a:t>X maximizează</a:t>
            </a:r>
            <a:endParaRPr lang="ro-RO" sz="1400" dirty="0"/>
          </a:p>
        </p:txBody>
      </p:sp>
      <p:sp>
        <p:nvSpPr>
          <p:cNvPr id="8" name="Dreptunghi rotunjit 7"/>
          <p:cNvSpPr/>
          <p:nvPr/>
        </p:nvSpPr>
        <p:spPr>
          <a:xfrm>
            <a:off x="757363" y="5078625"/>
            <a:ext cx="3166331" cy="130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 err="1" smtClean="0"/>
              <a:t>Depth</a:t>
            </a:r>
            <a:r>
              <a:rPr lang="ro-RO" sz="1400" dirty="0" smtClean="0"/>
              <a:t> = 3</a:t>
            </a:r>
            <a:endParaRPr lang="ro-RO" sz="1400" dirty="0"/>
          </a:p>
        </p:txBody>
      </p:sp>
      <p:sp>
        <p:nvSpPr>
          <p:cNvPr id="9" name="Săgeată la dreapta 8"/>
          <p:cNvSpPr/>
          <p:nvPr/>
        </p:nvSpPr>
        <p:spPr>
          <a:xfrm>
            <a:off x="4184060" y="919464"/>
            <a:ext cx="1072193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Săgeată la dreapta 9"/>
          <p:cNvSpPr/>
          <p:nvPr/>
        </p:nvSpPr>
        <p:spPr>
          <a:xfrm>
            <a:off x="4206720" y="3913113"/>
            <a:ext cx="1049533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Săgeată la dreapta 10"/>
          <p:cNvSpPr/>
          <p:nvPr/>
        </p:nvSpPr>
        <p:spPr>
          <a:xfrm>
            <a:off x="4158051" y="2352845"/>
            <a:ext cx="1098202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Săgeată la dreapta 11"/>
          <p:cNvSpPr/>
          <p:nvPr/>
        </p:nvSpPr>
        <p:spPr>
          <a:xfrm rot="20771260">
            <a:off x="4182085" y="5376760"/>
            <a:ext cx="1117773" cy="298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07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Implementarea aplicației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00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8200" y="127030"/>
            <a:ext cx="10515600" cy="1325563"/>
          </a:xfrm>
        </p:spPr>
        <p:txBody>
          <a:bodyPr/>
          <a:lstStyle/>
          <a:p>
            <a:r>
              <a:rPr lang="ro-RO" dirty="0" smtClean="0"/>
              <a:t>Interfață utilizator</a:t>
            </a:r>
            <a:endParaRPr lang="ro-RO" dirty="0"/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4601"/>
            <a:ext cx="2770116" cy="4883773"/>
          </a:xfrm>
          <a:prstGeom prst="rect">
            <a:avLst/>
          </a:prstGeom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741" y="1324601"/>
            <a:ext cx="2952979" cy="4883773"/>
          </a:xfrm>
          <a:prstGeom prst="rect">
            <a:avLst/>
          </a:prstGeom>
        </p:spPr>
      </p:pic>
      <p:pic>
        <p:nvPicPr>
          <p:cNvPr id="8" name="I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79" y="1324600"/>
            <a:ext cx="5723095" cy="4855819"/>
          </a:xfrm>
          <a:prstGeom prst="rect">
            <a:avLst/>
          </a:prstGeom>
        </p:spPr>
      </p:pic>
      <p:sp>
        <p:nvSpPr>
          <p:cNvPr id="9" name="CasetăText 8"/>
          <p:cNvSpPr txBox="1"/>
          <p:nvPr/>
        </p:nvSpPr>
        <p:spPr>
          <a:xfrm>
            <a:off x="1685925" y="6296025"/>
            <a:ext cx="228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Interfață aplicație web</a:t>
            </a:r>
            <a:endParaRPr lang="ro-RO" dirty="0"/>
          </a:p>
        </p:txBody>
      </p:sp>
      <p:sp>
        <p:nvSpPr>
          <p:cNvPr id="10" name="CasetăText 9"/>
          <p:cNvSpPr txBox="1"/>
          <p:nvPr/>
        </p:nvSpPr>
        <p:spPr>
          <a:xfrm>
            <a:off x="7562850" y="6296025"/>
            <a:ext cx="25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Interfață aplicație mobilă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104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71946" y="22631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o-RO" sz="6000" dirty="0" smtClean="0"/>
              <a:t>Mulțumesc pentru atenție !</a:t>
            </a:r>
            <a:endParaRPr lang="ro-RO" sz="6000" dirty="0"/>
          </a:p>
        </p:txBody>
      </p:sp>
    </p:spTree>
    <p:extLst>
      <p:ext uri="{BB962C8B-B14F-4D97-AF65-F5344CB8AC3E}">
        <p14:creationId xmlns:p14="http://schemas.microsoft.com/office/powerpoint/2010/main" val="33427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TM03457444[[fn=Bază]]</Template>
  <TotalTime>2611</TotalTime>
  <Words>180</Words>
  <Application>Microsoft Office PowerPoint</Application>
  <PresentationFormat>Ecran lat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Temă Office</vt:lpstr>
      <vt:lpstr>Utilizarea strategiei minimax în realizarea unui joc de X-O</vt:lpstr>
      <vt:lpstr>Algoritmul Minimax în jocul X-0</vt:lpstr>
      <vt:lpstr>Exemplificare algoritm</vt:lpstr>
      <vt:lpstr>Prezentare PowerPoint</vt:lpstr>
      <vt:lpstr>Implementarea aplicației</vt:lpstr>
      <vt:lpstr>Interfață utilizator</vt:lpstr>
      <vt:lpstr>Mulțumesc pentru atenție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Utilizarea strategiei minimax în realizarea unui joc de X-O</dc:title>
  <dc:creator>Bogdan Budescu</dc:creator>
  <cp:lastModifiedBy>Bogdan Budescu</cp:lastModifiedBy>
  <cp:revision>7</cp:revision>
  <dcterms:created xsi:type="dcterms:W3CDTF">2020-12-29T11:05:13Z</dcterms:created>
  <dcterms:modified xsi:type="dcterms:W3CDTF">2020-12-31T06:36:47Z</dcterms:modified>
</cp:coreProperties>
</file>