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5D1F7B-F791-4450-B180-2EF770D5684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003C00-25EE-4229-9990-3EEC6EBE0BD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Use </a:t>
          </a:r>
          <a:r>
            <a:rPr lang="en-GB" dirty="0" err="1"/>
            <a:t>Haar</a:t>
          </a:r>
          <a:r>
            <a:rPr lang="en-GB" dirty="0"/>
            <a:t> Cascade to detect the eyes.</a:t>
          </a:r>
          <a:endParaRPr lang="en-US" dirty="0"/>
        </a:p>
      </dgm:t>
    </dgm:pt>
    <dgm:pt modelId="{F67A8FFA-31C0-4B7B-8A65-6D36F6C9E3C9}" type="parTrans" cxnId="{BDB6C7AD-E043-4345-8B1E-C369989BC90D}">
      <dgm:prSet/>
      <dgm:spPr/>
      <dgm:t>
        <a:bodyPr/>
        <a:lstStyle/>
        <a:p>
          <a:endParaRPr lang="en-US"/>
        </a:p>
      </dgm:t>
    </dgm:pt>
    <dgm:pt modelId="{1EB03B46-E238-43B9-A3E6-941351579104}" type="sibTrans" cxnId="{BDB6C7AD-E043-4345-8B1E-C369989BC90D}">
      <dgm:prSet/>
      <dgm:spPr/>
      <dgm:t>
        <a:bodyPr/>
        <a:lstStyle/>
        <a:p>
          <a:endParaRPr lang="en-US"/>
        </a:p>
      </dgm:t>
    </dgm:pt>
    <dgm:pt modelId="{DB9BEDC6-B6E1-4B7B-90F6-0B47CF99BCB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Iterate through the eyes’ images.</a:t>
          </a:r>
          <a:endParaRPr lang="en-US" dirty="0"/>
        </a:p>
      </dgm:t>
    </dgm:pt>
    <dgm:pt modelId="{7615240B-FD22-41E5-9E59-4D062F3B468C}" type="parTrans" cxnId="{BA9CBAE4-442C-4B56-8A07-E484D05EDF02}">
      <dgm:prSet/>
      <dgm:spPr/>
      <dgm:t>
        <a:bodyPr/>
        <a:lstStyle/>
        <a:p>
          <a:endParaRPr lang="en-US"/>
        </a:p>
      </dgm:t>
    </dgm:pt>
    <dgm:pt modelId="{C1709123-181C-4317-9089-47A4314A60DA}" type="sibTrans" cxnId="{BA9CBAE4-442C-4B56-8A07-E484D05EDF02}">
      <dgm:prSet/>
      <dgm:spPr/>
      <dgm:t>
        <a:bodyPr/>
        <a:lstStyle/>
        <a:p>
          <a:endParaRPr lang="en-US"/>
        </a:p>
      </dgm:t>
    </dgm:pt>
    <dgm:pt modelId="{57AC33BF-8B63-4CD8-B4E0-AD0941566AD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Find the contour with the biggest area.</a:t>
          </a:r>
          <a:endParaRPr lang="en-US" dirty="0"/>
        </a:p>
      </dgm:t>
    </dgm:pt>
    <dgm:pt modelId="{A1B4E2BA-5ED3-4B84-A893-53A08ECE6D2B}" type="parTrans" cxnId="{FFDDE9E1-0FDA-4D63-9B6A-E74C56DADC20}">
      <dgm:prSet/>
      <dgm:spPr/>
      <dgm:t>
        <a:bodyPr/>
        <a:lstStyle/>
        <a:p>
          <a:endParaRPr lang="en-US"/>
        </a:p>
      </dgm:t>
    </dgm:pt>
    <dgm:pt modelId="{537BF618-C4D4-4912-96D3-9B0B4471FB7A}" type="sibTrans" cxnId="{FFDDE9E1-0FDA-4D63-9B6A-E74C56DADC20}">
      <dgm:prSet/>
      <dgm:spPr/>
      <dgm:t>
        <a:bodyPr/>
        <a:lstStyle/>
        <a:p>
          <a:endParaRPr lang="en-US"/>
        </a:p>
      </dgm:t>
    </dgm:pt>
    <dgm:pt modelId="{112034EA-2AE9-4EA3-B241-EF93C04A63CB}" type="pres">
      <dgm:prSet presAssocID="{435D1F7B-F791-4450-B180-2EF770D56840}" presName="root" presStyleCnt="0">
        <dgm:presLayoutVars>
          <dgm:dir/>
          <dgm:resizeHandles val="exact"/>
        </dgm:presLayoutVars>
      </dgm:prSet>
      <dgm:spPr/>
    </dgm:pt>
    <dgm:pt modelId="{CF42D5E4-B3E1-41AA-9834-A345D018C8C7}" type="pres">
      <dgm:prSet presAssocID="{BF003C00-25EE-4229-9990-3EEC6EBE0BD4}" presName="compNode" presStyleCnt="0"/>
      <dgm:spPr/>
    </dgm:pt>
    <dgm:pt modelId="{DDD53C70-42A0-4CBA-928B-8718F3ED428B}" type="pres">
      <dgm:prSet presAssocID="{BF003C00-25EE-4229-9990-3EEC6EBE0BD4}" presName="bgRect" presStyleLbl="bgShp" presStyleIdx="0" presStyleCnt="3" custLinFactNeighborX="-2346" custLinFactNeighborY="1540"/>
      <dgm:spPr/>
    </dgm:pt>
    <dgm:pt modelId="{AB6874F1-8757-42C9-9553-D4203A5E2182}" type="pres">
      <dgm:prSet presAssocID="{BF003C00-25EE-4229-9990-3EEC6EBE0B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F46998E-5BA2-4F1F-A3BD-18E18D354E63}" type="pres">
      <dgm:prSet presAssocID="{BF003C00-25EE-4229-9990-3EEC6EBE0BD4}" presName="spaceRect" presStyleCnt="0"/>
      <dgm:spPr/>
    </dgm:pt>
    <dgm:pt modelId="{19A49E67-A5EB-4FB5-A3E0-2B0524A1210A}" type="pres">
      <dgm:prSet presAssocID="{BF003C00-25EE-4229-9990-3EEC6EBE0BD4}" presName="parTx" presStyleLbl="revTx" presStyleIdx="0" presStyleCnt="3">
        <dgm:presLayoutVars>
          <dgm:chMax val="0"/>
          <dgm:chPref val="0"/>
        </dgm:presLayoutVars>
      </dgm:prSet>
      <dgm:spPr/>
    </dgm:pt>
    <dgm:pt modelId="{889F0057-4F9B-48BF-A182-814AE3EA4062}" type="pres">
      <dgm:prSet presAssocID="{1EB03B46-E238-43B9-A3E6-941351579104}" presName="sibTrans" presStyleCnt="0"/>
      <dgm:spPr/>
    </dgm:pt>
    <dgm:pt modelId="{0FE3214D-7869-40C0-8864-BBA60D7088EA}" type="pres">
      <dgm:prSet presAssocID="{DB9BEDC6-B6E1-4B7B-90F6-0B47CF99BCB2}" presName="compNode" presStyleCnt="0"/>
      <dgm:spPr/>
    </dgm:pt>
    <dgm:pt modelId="{DB946F23-C8F5-4F41-A19E-FCED91890FCC}" type="pres">
      <dgm:prSet presAssocID="{DB9BEDC6-B6E1-4B7B-90F6-0B47CF99BCB2}" presName="bgRect" presStyleLbl="bgShp" presStyleIdx="1" presStyleCnt="3"/>
      <dgm:spPr/>
    </dgm:pt>
    <dgm:pt modelId="{F8C9F066-AB58-4898-A969-DCE7E362801C}" type="pres">
      <dgm:prSet presAssocID="{DB9BEDC6-B6E1-4B7B-90F6-0B47CF99BC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3819A889-B8DE-48DD-A838-21C243C7E5BF}" type="pres">
      <dgm:prSet presAssocID="{DB9BEDC6-B6E1-4B7B-90F6-0B47CF99BCB2}" presName="spaceRect" presStyleCnt="0"/>
      <dgm:spPr/>
    </dgm:pt>
    <dgm:pt modelId="{9562BD2B-3C27-4F63-8DDF-13D359E9740A}" type="pres">
      <dgm:prSet presAssocID="{DB9BEDC6-B6E1-4B7B-90F6-0B47CF99BCB2}" presName="parTx" presStyleLbl="revTx" presStyleIdx="1" presStyleCnt="3">
        <dgm:presLayoutVars>
          <dgm:chMax val="0"/>
          <dgm:chPref val="0"/>
        </dgm:presLayoutVars>
      </dgm:prSet>
      <dgm:spPr/>
    </dgm:pt>
    <dgm:pt modelId="{0F68C731-6BAF-4CD8-8768-576155EB853D}" type="pres">
      <dgm:prSet presAssocID="{C1709123-181C-4317-9089-47A4314A60DA}" presName="sibTrans" presStyleCnt="0"/>
      <dgm:spPr/>
    </dgm:pt>
    <dgm:pt modelId="{3F46702A-5696-43CD-B2C0-07487ABF252A}" type="pres">
      <dgm:prSet presAssocID="{57AC33BF-8B63-4CD8-B4E0-AD0941566AD1}" presName="compNode" presStyleCnt="0"/>
      <dgm:spPr/>
    </dgm:pt>
    <dgm:pt modelId="{427332E4-03B6-47E3-BB13-6C080F8BE70A}" type="pres">
      <dgm:prSet presAssocID="{57AC33BF-8B63-4CD8-B4E0-AD0941566AD1}" presName="bgRect" presStyleLbl="bgShp" presStyleIdx="2" presStyleCnt="3"/>
      <dgm:spPr/>
    </dgm:pt>
    <dgm:pt modelId="{D27BA97F-864F-4A81-A5C3-A96DCD8E7C1F}" type="pres">
      <dgm:prSet presAssocID="{57AC33BF-8B63-4CD8-B4E0-AD0941566AD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756C6D0D-E72D-4840-A944-50894B06A86C}" type="pres">
      <dgm:prSet presAssocID="{57AC33BF-8B63-4CD8-B4E0-AD0941566AD1}" presName="spaceRect" presStyleCnt="0"/>
      <dgm:spPr/>
    </dgm:pt>
    <dgm:pt modelId="{ACD686DB-ABC7-41FF-9919-EEB5016E06C3}" type="pres">
      <dgm:prSet presAssocID="{57AC33BF-8B63-4CD8-B4E0-AD0941566AD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D964806-2A07-46D6-9331-D5A35459285F}" type="presOf" srcId="{435D1F7B-F791-4450-B180-2EF770D56840}" destId="{112034EA-2AE9-4EA3-B241-EF93C04A63CB}" srcOrd="0" destOrd="0" presId="urn:microsoft.com/office/officeart/2018/2/layout/IconVerticalSolidList"/>
    <dgm:cxn modelId="{DFF5661E-25AD-4A4D-8FBD-55A3E22DE585}" type="presOf" srcId="{57AC33BF-8B63-4CD8-B4E0-AD0941566AD1}" destId="{ACD686DB-ABC7-41FF-9919-EEB5016E06C3}" srcOrd="0" destOrd="0" presId="urn:microsoft.com/office/officeart/2018/2/layout/IconVerticalSolidList"/>
    <dgm:cxn modelId="{EE39D124-C6EB-43AD-AE2E-BE4103C7A647}" type="presOf" srcId="{DB9BEDC6-B6E1-4B7B-90F6-0B47CF99BCB2}" destId="{9562BD2B-3C27-4F63-8DDF-13D359E9740A}" srcOrd="0" destOrd="0" presId="urn:microsoft.com/office/officeart/2018/2/layout/IconVerticalSolidList"/>
    <dgm:cxn modelId="{C26762A2-AEDA-44C7-926D-EBAC28B85160}" type="presOf" srcId="{BF003C00-25EE-4229-9990-3EEC6EBE0BD4}" destId="{19A49E67-A5EB-4FB5-A3E0-2B0524A1210A}" srcOrd="0" destOrd="0" presId="urn:microsoft.com/office/officeart/2018/2/layout/IconVerticalSolidList"/>
    <dgm:cxn modelId="{BDB6C7AD-E043-4345-8B1E-C369989BC90D}" srcId="{435D1F7B-F791-4450-B180-2EF770D56840}" destId="{BF003C00-25EE-4229-9990-3EEC6EBE0BD4}" srcOrd="0" destOrd="0" parTransId="{F67A8FFA-31C0-4B7B-8A65-6D36F6C9E3C9}" sibTransId="{1EB03B46-E238-43B9-A3E6-941351579104}"/>
    <dgm:cxn modelId="{FFDDE9E1-0FDA-4D63-9B6A-E74C56DADC20}" srcId="{435D1F7B-F791-4450-B180-2EF770D56840}" destId="{57AC33BF-8B63-4CD8-B4E0-AD0941566AD1}" srcOrd="2" destOrd="0" parTransId="{A1B4E2BA-5ED3-4B84-A893-53A08ECE6D2B}" sibTransId="{537BF618-C4D4-4912-96D3-9B0B4471FB7A}"/>
    <dgm:cxn modelId="{BA9CBAE4-442C-4B56-8A07-E484D05EDF02}" srcId="{435D1F7B-F791-4450-B180-2EF770D56840}" destId="{DB9BEDC6-B6E1-4B7B-90F6-0B47CF99BCB2}" srcOrd="1" destOrd="0" parTransId="{7615240B-FD22-41E5-9E59-4D062F3B468C}" sibTransId="{C1709123-181C-4317-9089-47A4314A60DA}"/>
    <dgm:cxn modelId="{FC64131E-0252-45A7-BFDB-BA22C7921D5A}" type="presParOf" srcId="{112034EA-2AE9-4EA3-B241-EF93C04A63CB}" destId="{CF42D5E4-B3E1-41AA-9834-A345D018C8C7}" srcOrd="0" destOrd="0" presId="urn:microsoft.com/office/officeart/2018/2/layout/IconVerticalSolidList"/>
    <dgm:cxn modelId="{03E6FFD5-E4B9-4090-B6E2-F6B5FC60783D}" type="presParOf" srcId="{CF42D5E4-B3E1-41AA-9834-A345D018C8C7}" destId="{DDD53C70-42A0-4CBA-928B-8718F3ED428B}" srcOrd="0" destOrd="0" presId="urn:microsoft.com/office/officeart/2018/2/layout/IconVerticalSolidList"/>
    <dgm:cxn modelId="{44E2772F-5D12-442D-BCF7-5B6A6C38D83A}" type="presParOf" srcId="{CF42D5E4-B3E1-41AA-9834-A345D018C8C7}" destId="{AB6874F1-8757-42C9-9553-D4203A5E2182}" srcOrd="1" destOrd="0" presId="urn:microsoft.com/office/officeart/2018/2/layout/IconVerticalSolidList"/>
    <dgm:cxn modelId="{CBED0E69-27EA-4CEA-B501-965CD805FA8E}" type="presParOf" srcId="{CF42D5E4-B3E1-41AA-9834-A345D018C8C7}" destId="{8F46998E-5BA2-4F1F-A3BD-18E18D354E63}" srcOrd="2" destOrd="0" presId="urn:microsoft.com/office/officeart/2018/2/layout/IconVerticalSolidList"/>
    <dgm:cxn modelId="{DE58E2FA-5481-4D1B-B5E3-0315D6607DD4}" type="presParOf" srcId="{CF42D5E4-B3E1-41AA-9834-A345D018C8C7}" destId="{19A49E67-A5EB-4FB5-A3E0-2B0524A1210A}" srcOrd="3" destOrd="0" presId="urn:microsoft.com/office/officeart/2018/2/layout/IconVerticalSolidList"/>
    <dgm:cxn modelId="{3E08E538-EF40-46FA-9ABD-3F6ADDA1D0F1}" type="presParOf" srcId="{112034EA-2AE9-4EA3-B241-EF93C04A63CB}" destId="{889F0057-4F9B-48BF-A182-814AE3EA4062}" srcOrd="1" destOrd="0" presId="urn:microsoft.com/office/officeart/2018/2/layout/IconVerticalSolidList"/>
    <dgm:cxn modelId="{120BF201-6C42-4AE1-83C7-7B7E31CCBB46}" type="presParOf" srcId="{112034EA-2AE9-4EA3-B241-EF93C04A63CB}" destId="{0FE3214D-7869-40C0-8864-BBA60D7088EA}" srcOrd="2" destOrd="0" presId="urn:microsoft.com/office/officeart/2018/2/layout/IconVerticalSolidList"/>
    <dgm:cxn modelId="{E7C92A3C-8B9A-424B-B262-CA68C281D919}" type="presParOf" srcId="{0FE3214D-7869-40C0-8864-BBA60D7088EA}" destId="{DB946F23-C8F5-4F41-A19E-FCED91890FCC}" srcOrd="0" destOrd="0" presId="urn:microsoft.com/office/officeart/2018/2/layout/IconVerticalSolidList"/>
    <dgm:cxn modelId="{5367A1B1-D0E1-4417-8CF0-6A47880D0F8C}" type="presParOf" srcId="{0FE3214D-7869-40C0-8864-BBA60D7088EA}" destId="{F8C9F066-AB58-4898-A969-DCE7E362801C}" srcOrd="1" destOrd="0" presId="urn:microsoft.com/office/officeart/2018/2/layout/IconVerticalSolidList"/>
    <dgm:cxn modelId="{7C1C95C1-8233-4883-8AF2-616375387471}" type="presParOf" srcId="{0FE3214D-7869-40C0-8864-BBA60D7088EA}" destId="{3819A889-B8DE-48DD-A838-21C243C7E5BF}" srcOrd="2" destOrd="0" presId="urn:microsoft.com/office/officeart/2018/2/layout/IconVerticalSolidList"/>
    <dgm:cxn modelId="{BC1EE3D8-9D46-4BDA-A317-637D6DEE8ADC}" type="presParOf" srcId="{0FE3214D-7869-40C0-8864-BBA60D7088EA}" destId="{9562BD2B-3C27-4F63-8DDF-13D359E9740A}" srcOrd="3" destOrd="0" presId="urn:microsoft.com/office/officeart/2018/2/layout/IconVerticalSolidList"/>
    <dgm:cxn modelId="{E773FDA5-E935-4A43-9224-709EEBE9D75B}" type="presParOf" srcId="{112034EA-2AE9-4EA3-B241-EF93C04A63CB}" destId="{0F68C731-6BAF-4CD8-8768-576155EB853D}" srcOrd="3" destOrd="0" presId="urn:microsoft.com/office/officeart/2018/2/layout/IconVerticalSolidList"/>
    <dgm:cxn modelId="{C71DB566-102C-4205-93B6-B26676C93560}" type="presParOf" srcId="{112034EA-2AE9-4EA3-B241-EF93C04A63CB}" destId="{3F46702A-5696-43CD-B2C0-07487ABF252A}" srcOrd="4" destOrd="0" presId="urn:microsoft.com/office/officeart/2018/2/layout/IconVerticalSolidList"/>
    <dgm:cxn modelId="{76C6C0A2-F429-417E-B0A7-E068D07A7008}" type="presParOf" srcId="{3F46702A-5696-43CD-B2C0-07487ABF252A}" destId="{427332E4-03B6-47E3-BB13-6C080F8BE70A}" srcOrd="0" destOrd="0" presId="urn:microsoft.com/office/officeart/2018/2/layout/IconVerticalSolidList"/>
    <dgm:cxn modelId="{0D1783DD-0568-48CC-9C18-C6B46A615EE4}" type="presParOf" srcId="{3F46702A-5696-43CD-B2C0-07487ABF252A}" destId="{D27BA97F-864F-4A81-A5C3-A96DCD8E7C1F}" srcOrd="1" destOrd="0" presId="urn:microsoft.com/office/officeart/2018/2/layout/IconVerticalSolidList"/>
    <dgm:cxn modelId="{C97E6D2C-0D33-424C-94FC-80C5150754DA}" type="presParOf" srcId="{3F46702A-5696-43CD-B2C0-07487ABF252A}" destId="{756C6D0D-E72D-4840-A944-50894B06A86C}" srcOrd="2" destOrd="0" presId="urn:microsoft.com/office/officeart/2018/2/layout/IconVerticalSolidList"/>
    <dgm:cxn modelId="{FF4B153D-2F3C-4EBD-A465-CD990AAE5054}" type="presParOf" srcId="{3F46702A-5696-43CD-B2C0-07487ABF252A}" destId="{ACD686DB-ABC7-41FF-9919-EEB5016E06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53C70-42A0-4CBA-928B-8718F3ED428B}">
      <dsp:nvSpPr>
        <dsp:cNvPr id="0" name=""/>
        <dsp:cNvSpPr/>
      </dsp:nvSpPr>
      <dsp:spPr>
        <a:xfrm>
          <a:off x="0" y="18249"/>
          <a:ext cx="10972800" cy="11530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874F1-8757-42C9-9553-D4203A5E2182}">
      <dsp:nvSpPr>
        <dsp:cNvPr id="0" name=""/>
        <dsp:cNvSpPr/>
      </dsp:nvSpPr>
      <dsp:spPr>
        <a:xfrm>
          <a:off x="348786" y="259920"/>
          <a:ext cx="634157" cy="6341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49E67-A5EB-4FB5-A3E0-2B0524A1210A}">
      <dsp:nvSpPr>
        <dsp:cNvPr id="0" name=""/>
        <dsp:cNvSpPr/>
      </dsp:nvSpPr>
      <dsp:spPr>
        <a:xfrm>
          <a:off x="1331731" y="492"/>
          <a:ext cx="9641068" cy="115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027" tIns="122027" rIns="122027" bIns="12202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Use </a:t>
          </a:r>
          <a:r>
            <a:rPr lang="en-GB" sz="2500" kern="1200" dirty="0" err="1"/>
            <a:t>Haar</a:t>
          </a:r>
          <a:r>
            <a:rPr lang="en-GB" sz="2500" kern="1200" dirty="0"/>
            <a:t> Cascade to detect the eyes.</a:t>
          </a:r>
          <a:endParaRPr lang="en-US" sz="2500" kern="1200" dirty="0"/>
        </a:p>
      </dsp:txBody>
      <dsp:txXfrm>
        <a:off x="1331731" y="492"/>
        <a:ext cx="9641068" cy="1153013"/>
      </dsp:txXfrm>
    </dsp:sp>
    <dsp:sp modelId="{DB946F23-C8F5-4F41-A19E-FCED91890FCC}">
      <dsp:nvSpPr>
        <dsp:cNvPr id="0" name=""/>
        <dsp:cNvSpPr/>
      </dsp:nvSpPr>
      <dsp:spPr>
        <a:xfrm>
          <a:off x="0" y="1441760"/>
          <a:ext cx="10972800" cy="11530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9F066-AB58-4898-A969-DCE7E362801C}">
      <dsp:nvSpPr>
        <dsp:cNvPr id="0" name=""/>
        <dsp:cNvSpPr/>
      </dsp:nvSpPr>
      <dsp:spPr>
        <a:xfrm>
          <a:off x="348786" y="1701188"/>
          <a:ext cx="634157" cy="6341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2BD2B-3C27-4F63-8DDF-13D359E9740A}">
      <dsp:nvSpPr>
        <dsp:cNvPr id="0" name=""/>
        <dsp:cNvSpPr/>
      </dsp:nvSpPr>
      <dsp:spPr>
        <a:xfrm>
          <a:off x="1331731" y="1441760"/>
          <a:ext cx="9641068" cy="115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027" tIns="122027" rIns="122027" bIns="12202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Iterate through the eyes’ images.</a:t>
          </a:r>
          <a:endParaRPr lang="en-US" sz="2500" kern="1200" dirty="0"/>
        </a:p>
      </dsp:txBody>
      <dsp:txXfrm>
        <a:off x="1331731" y="1441760"/>
        <a:ext cx="9641068" cy="1153013"/>
      </dsp:txXfrm>
    </dsp:sp>
    <dsp:sp modelId="{427332E4-03B6-47E3-BB13-6C080F8BE70A}">
      <dsp:nvSpPr>
        <dsp:cNvPr id="0" name=""/>
        <dsp:cNvSpPr/>
      </dsp:nvSpPr>
      <dsp:spPr>
        <a:xfrm>
          <a:off x="0" y="2883027"/>
          <a:ext cx="10972800" cy="11530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BA97F-864F-4A81-A5C3-A96DCD8E7C1F}">
      <dsp:nvSpPr>
        <dsp:cNvPr id="0" name=""/>
        <dsp:cNvSpPr/>
      </dsp:nvSpPr>
      <dsp:spPr>
        <a:xfrm>
          <a:off x="348786" y="3142455"/>
          <a:ext cx="634157" cy="6341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686DB-ABC7-41FF-9919-EEB5016E06C3}">
      <dsp:nvSpPr>
        <dsp:cNvPr id="0" name=""/>
        <dsp:cNvSpPr/>
      </dsp:nvSpPr>
      <dsp:spPr>
        <a:xfrm>
          <a:off x="1331731" y="2883027"/>
          <a:ext cx="9641068" cy="115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027" tIns="122027" rIns="122027" bIns="12202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Find the contour with the biggest area.</a:t>
          </a:r>
          <a:endParaRPr lang="en-US" sz="2500" kern="1200" dirty="0"/>
        </a:p>
      </dsp:txBody>
      <dsp:txXfrm>
        <a:off x="1331731" y="2883027"/>
        <a:ext cx="9641068" cy="1153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4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3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2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4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7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4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9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2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8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4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9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9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4" name="Picture 3" descr="Child with brown eyes">
            <a:extLst>
              <a:ext uri="{FF2B5EF4-FFF2-40B4-BE49-F238E27FC236}">
                <a16:creationId xmlns:a16="http://schemas.microsoft.com/office/drawing/2014/main" id="{5FBC5229-0DEF-1740-726C-F0229C0547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217"/>
          <a:stretch/>
        </p:blipFill>
        <p:spPr>
          <a:xfrm>
            <a:off x="837986" y="10"/>
            <a:ext cx="10615629" cy="6857990"/>
          </a:xfrm>
          <a:custGeom>
            <a:avLst/>
            <a:gdLst/>
            <a:ahLst/>
            <a:cxnLst/>
            <a:rect l="l" t="t" r="r" b="b"/>
            <a:pathLst>
              <a:path w="10615629" h="6858000">
                <a:moveTo>
                  <a:pt x="7169276" y="5665107"/>
                </a:moveTo>
                <a:cubicBezTo>
                  <a:pt x="7360157" y="5665107"/>
                  <a:pt x="7514897" y="5819847"/>
                  <a:pt x="7514897" y="6010728"/>
                </a:cubicBezTo>
                <a:cubicBezTo>
                  <a:pt x="7514897" y="6201609"/>
                  <a:pt x="7360157" y="6356349"/>
                  <a:pt x="7169276" y="6356349"/>
                </a:cubicBezTo>
                <a:cubicBezTo>
                  <a:pt x="6978395" y="6356349"/>
                  <a:pt x="6823655" y="6201609"/>
                  <a:pt x="6823655" y="6010728"/>
                </a:cubicBezTo>
                <a:cubicBezTo>
                  <a:pt x="6823655" y="5819847"/>
                  <a:pt x="6978395" y="5665107"/>
                  <a:pt x="7169276" y="5665107"/>
                </a:cubicBezTo>
                <a:close/>
                <a:moveTo>
                  <a:pt x="10010446" y="2285546"/>
                </a:moveTo>
                <a:cubicBezTo>
                  <a:pt x="10256938" y="2285546"/>
                  <a:pt x="10456760" y="2485368"/>
                  <a:pt x="10456760" y="2731860"/>
                </a:cubicBezTo>
                <a:cubicBezTo>
                  <a:pt x="10456760" y="2978352"/>
                  <a:pt x="10256938" y="3178174"/>
                  <a:pt x="10010446" y="3178174"/>
                </a:cubicBezTo>
                <a:cubicBezTo>
                  <a:pt x="9763954" y="3178174"/>
                  <a:pt x="9564132" y="2978352"/>
                  <a:pt x="9564132" y="2731860"/>
                </a:cubicBezTo>
                <a:cubicBezTo>
                  <a:pt x="9564132" y="2485368"/>
                  <a:pt x="9763954" y="2285546"/>
                  <a:pt x="10010446" y="2285546"/>
                </a:cubicBezTo>
                <a:close/>
                <a:moveTo>
                  <a:pt x="10354145" y="1626054"/>
                </a:moveTo>
                <a:cubicBezTo>
                  <a:pt x="10498559" y="1626054"/>
                  <a:pt x="10615629" y="1743124"/>
                  <a:pt x="10615629" y="1887538"/>
                </a:cubicBezTo>
                <a:cubicBezTo>
                  <a:pt x="10615629" y="2031953"/>
                  <a:pt x="10498559" y="2149022"/>
                  <a:pt x="10354145" y="2149022"/>
                </a:cubicBezTo>
                <a:cubicBezTo>
                  <a:pt x="10209731" y="2149022"/>
                  <a:pt x="10092661" y="2031953"/>
                  <a:pt x="10092661" y="1887538"/>
                </a:cubicBezTo>
                <a:cubicBezTo>
                  <a:pt x="10092661" y="1743124"/>
                  <a:pt x="10209731" y="1626054"/>
                  <a:pt x="10354145" y="1626054"/>
                </a:cubicBezTo>
                <a:close/>
                <a:moveTo>
                  <a:pt x="1458900" y="620485"/>
                </a:moveTo>
                <a:cubicBezTo>
                  <a:pt x="1705392" y="620485"/>
                  <a:pt x="1905214" y="820307"/>
                  <a:pt x="1905214" y="1066799"/>
                </a:cubicBezTo>
                <a:cubicBezTo>
                  <a:pt x="1905214" y="1313291"/>
                  <a:pt x="1705392" y="1513113"/>
                  <a:pt x="1458900" y="1513113"/>
                </a:cubicBezTo>
                <a:cubicBezTo>
                  <a:pt x="1212408" y="1513113"/>
                  <a:pt x="1012586" y="1313291"/>
                  <a:pt x="1012586" y="1066799"/>
                </a:cubicBezTo>
                <a:cubicBezTo>
                  <a:pt x="1012586" y="820307"/>
                  <a:pt x="1212408" y="620485"/>
                  <a:pt x="1458900" y="620485"/>
                </a:cubicBezTo>
                <a:close/>
                <a:moveTo>
                  <a:pt x="6634576" y="0"/>
                </a:moveTo>
                <a:lnTo>
                  <a:pt x="10141834" y="0"/>
                </a:lnTo>
                <a:lnTo>
                  <a:pt x="10200260" y="112226"/>
                </a:lnTo>
                <a:cubicBezTo>
                  <a:pt x="10410239" y="575266"/>
                  <a:pt x="10394872" y="1153565"/>
                  <a:pt x="9914575" y="1675662"/>
                </a:cubicBezTo>
                <a:cubicBezTo>
                  <a:pt x="9716856" y="1890645"/>
                  <a:pt x="9539638" y="2125049"/>
                  <a:pt x="9361609" y="2357294"/>
                </a:cubicBezTo>
                <a:cubicBezTo>
                  <a:pt x="9193292" y="2576998"/>
                  <a:pt x="9188572" y="2830553"/>
                  <a:pt x="9334635" y="3068327"/>
                </a:cubicBezTo>
                <a:cubicBezTo>
                  <a:pt x="9495670" y="3329571"/>
                  <a:pt x="9683004" y="3577866"/>
                  <a:pt x="9815042" y="3852732"/>
                </a:cubicBezTo>
                <a:cubicBezTo>
                  <a:pt x="10050525" y="4342848"/>
                  <a:pt x="9955575" y="4825682"/>
                  <a:pt x="9376176" y="5163127"/>
                </a:cubicBezTo>
                <a:cubicBezTo>
                  <a:pt x="8901029" y="5439880"/>
                  <a:pt x="8396077" y="5450670"/>
                  <a:pt x="7869813" y="5397801"/>
                </a:cubicBezTo>
                <a:cubicBezTo>
                  <a:pt x="7414763" y="5352214"/>
                  <a:pt x="6924916" y="5316879"/>
                  <a:pt x="6545392" y="5591203"/>
                </a:cubicBezTo>
                <a:cubicBezTo>
                  <a:pt x="6238293" y="5813469"/>
                  <a:pt x="6024794" y="6166019"/>
                  <a:pt x="5772723" y="6463272"/>
                </a:cubicBezTo>
                <a:cubicBezTo>
                  <a:pt x="5693284" y="6557074"/>
                  <a:pt x="5618532" y="6655326"/>
                  <a:pt x="5542128" y="6751893"/>
                </a:cubicBezTo>
                <a:lnTo>
                  <a:pt x="5455473" y="6858000"/>
                </a:lnTo>
                <a:lnTo>
                  <a:pt x="3884322" y="6858000"/>
                </a:lnTo>
                <a:lnTo>
                  <a:pt x="3874161" y="6844414"/>
                </a:lnTo>
                <a:cubicBezTo>
                  <a:pt x="3769502" y="6682570"/>
                  <a:pt x="3725804" y="6471499"/>
                  <a:pt x="3692625" y="6276207"/>
                </a:cubicBezTo>
                <a:cubicBezTo>
                  <a:pt x="3594979" y="5704764"/>
                  <a:pt x="2996562" y="5529973"/>
                  <a:pt x="2561203" y="5655806"/>
                </a:cubicBezTo>
                <a:cubicBezTo>
                  <a:pt x="1295584" y="6024675"/>
                  <a:pt x="405173" y="5378783"/>
                  <a:pt x="69617" y="4277706"/>
                </a:cubicBezTo>
                <a:cubicBezTo>
                  <a:pt x="12163" y="4089022"/>
                  <a:pt x="22818" y="3880245"/>
                  <a:pt x="1643" y="3679828"/>
                </a:cubicBezTo>
                <a:cubicBezTo>
                  <a:pt x="-11845" y="3246491"/>
                  <a:pt x="53163" y="2840533"/>
                  <a:pt x="368893" y="2516306"/>
                </a:cubicBezTo>
                <a:cubicBezTo>
                  <a:pt x="570254" y="2309550"/>
                  <a:pt x="826642" y="2227145"/>
                  <a:pt x="1113509" y="2192618"/>
                </a:cubicBezTo>
                <a:cubicBezTo>
                  <a:pt x="1425464" y="2154854"/>
                  <a:pt x="1739171" y="2099963"/>
                  <a:pt x="2037232" y="2005555"/>
                </a:cubicBezTo>
                <a:cubicBezTo>
                  <a:pt x="2313447" y="1917888"/>
                  <a:pt x="2430109" y="1649902"/>
                  <a:pt x="2547311" y="1405114"/>
                </a:cubicBezTo>
                <a:cubicBezTo>
                  <a:pt x="2839303" y="794962"/>
                  <a:pt x="3300289" y="490426"/>
                  <a:pt x="3900864" y="578766"/>
                </a:cubicBezTo>
                <a:cubicBezTo>
                  <a:pt x="4133785" y="613023"/>
                  <a:pt x="4362119" y="739800"/>
                  <a:pt x="4571571" y="860778"/>
                </a:cubicBezTo>
                <a:cubicBezTo>
                  <a:pt x="5133169" y="1185276"/>
                  <a:pt x="5641898" y="1029501"/>
                  <a:pt x="6039226" y="631499"/>
                </a:cubicBezTo>
                <a:cubicBezTo>
                  <a:pt x="6180165" y="489886"/>
                  <a:pt x="6313484" y="339979"/>
                  <a:pt x="6449433" y="193257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63CD90-1510-59A1-AC28-ADF02CFEC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1743" y="1344594"/>
            <a:ext cx="6458556" cy="2674955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Red Eye Detection And Correction</a:t>
            </a:r>
          </a:p>
        </p:txBody>
      </p:sp>
    </p:spTree>
    <p:extLst>
      <p:ext uri="{BB962C8B-B14F-4D97-AF65-F5344CB8AC3E}">
        <p14:creationId xmlns:p14="http://schemas.microsoft.com/office/powerpoint/2010/main" val="543836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EE2EB05D-19D3-B73F-1AD2-B109499F7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2782"/>
            <a:ext cx="4606456" cy="1154711"/>
          </a:xfrm>
        </p:spPr>
        <p:txBody>
          <a:bodyPr>
            <a:normAutofit/>
          </a:bodyPr>
          <a:lstStyle/>
          <a:p>
            <a:r>
              <a:rPr lang="en-GB" dirty="0"/>
              <a:t>Red Eyes</a:t>
            </a:r>
          </a:p>
        </p:txBody>
      </p:sp>
      <p:sp>
        <p:nvSpPr>
          <p:cNvPr id="35" name="Content Placeholder 8">
            <a:extLst>
              <a:ext uri="{FF2B5EF4-FFF2-40B4-BE49-F238E27FC236}">
                <a16:creationId xmlns:a16="http://schemas.microsoft.com/office/drawing/2014/main" id="{382B97F3-027E-E875-5E26-B26529538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91995"/>
            <a:ext cx="4594537" cy="3174788"/>
          </a:xfrm>
        </p:spPr>
        <p:txBody>
          <a:bodyPr anchor="t"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Problem given by the use flashlight in dark environments.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Flashlight passing through enlarged pupils is reflected on the blood vessels and comes back at the camera lens.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414220-0ADA-131F-6569-BA31B161D3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94" r="12794"/>
          <a:stretch/>
        </p:blipFill>
        <p:spPr>
          <a:xfrm>
            <a:off x="5879198" y="490264"/>
            <a:ext cx="6312802" cy="6367736"/>
          </a:xfrm>
          <a:custGeom>
            <a:avLst/>
            <a:gdLst/>
            <a:ahLst/>
            <a:cxnLst/>
            <a:rect l="l" t="t" r="r" b="b"/>
            <a:pathLst>
              <a:path w="6312802" h="6367736">
                <a:moveTo>
                  <a:pt x="789715" y="708127"/>
                </a:moveTo>
                <a:cubicBezTo>
                  <a:pt x="845978" y="711650"/>
                  <a:pt x="901296" y="724302"/>
                  <a:pt x="953475" y="745602"/>
                </a:cubicBezTo>
                <a:cubicBezTo>
                  <a:pt x="1173612" y="834890"/>
                  <a:pt x="1309905" y="1073925"/>
                  <a:pt x="1278834" y="1315681"/>
                </a:cubicBezTo>
                <a:cubicBezTo>
                  <a:pt x="1233750" y="1669869"/>
                  <a:pt x="880524" y="1881517"/>
                  <a:pt x="560369" y="1747304"/>
                </a:cubicBezTo>
                <a:cubicBezTo>
                  <a:pt x="338151" y="1654256"/>
                  <a:pt x="204742" y="1408974"/>
                  <a:pt x="242538" y="1164574"/>
                </a:cubicBezTo>
                <a:cubicBezTo>
                  <a:pt x="286421" y="880774"/>
                  <a:pt x="529219" y="692590"/>
                  <a:pt x="789715" y="708127"/>
                </a:cubicBezTo>
                <a:close/>
                <a:moveTo>
                  <a:pt x="2877121" y="364348"/>
                </a:moveTo>
                <a:cubicBezTo>
                  <a:pt x="2901561" y="365790"/>
                  <a:pt x="2925601" y="371235"/>
                  <a:pt x="2948310" y="380363"/>
                </a:cubicBezTo>
                <a:cubicBezTo>
                  <a:pt x="3044405" y="419202"/>
                  <a:pt x="3103503" y="523063"/>
                  <a:pt x="3089970" y="628607"/>
                </a:cubicBezTo>
                <a:cubicBezTo>
                  <a:pt x="3070190" y="782758"/>
                  <a:pt x="2916600" y="874848"/>
                  <a:pt x="2777343" y="816472"/>
                </a:cubicBezTo>
                <a:cubicBezTo>
                  <a:pt x="2680608" y="775952"/>
                  <a:pt x="2622552" y="669287"/>
                  <a:pt x="2639048" y="562863"/>
                </a:cubicBezTo>
                <a:cubicBezTo>
                  <a:pt x="2658106" y="439382"/>
                  <a:pt x="2763810" y="357542"/>
                  <a:pt x="2877121" y="364348"/>
                </a:cubicBezTo>
                <a:close/>
                <a:moveTo>
                  <a:pt x="5725514" y="29060"/>
                </a:moveTo>
                <a:lnTo>
                  <a:pt x="5748657" y="29701"/>
                </a:lnTo>
                <a:cubicBezTo>
                  <a:pt x="5935681" y="36387"/>
                  <a:pt x="6081789" y="65616"/>
                  <a:pt x="6194082" y="113315"/>
                </a:cubicBezTo>
                <a:lnTo>
                  <a:pt x="6312802" y="183322"/>
                </a:lnTo>
                <a:lnTo>
                  <a:pt x="6312802" y="6367736"/>
                </a:lnTo>
                <a:lnTo>
                  <a:pt x="3171877" y="6367736"/>
                </a:lnTo>
                <a:lnTo>
                  <a:pt x="3171635" y="6367591"/>
                </a:lnTo>
                <a:lnTo>
                  <a:pt x="2683232" y="6367591"/>
                </a:lnTo>
                <a:lnTo>
                  <a:pt x="2683031" y="6367736"/>
                </a:lnTo>
                <a:lnTo>
                  <a:pt x="1006759" y="6367736"/>
                </a:lnTo>
                <a:lnTo>
                  <a:pt x="1017798" y="6253705"/>
                </a:lnTo>
                <a:cubicBezTo>
                  <a:pt x="1043303" y="6019815"/>
                  <a:pt x="1065826" y="5776617"/>
                  <a:pt x="897420" y="5565130"/>
                </a:cubicBezTo>
                <a:cubicBezTo>
                  <a:pt x="700507" y="5318087"/>
                  <a:pt x="491822" y="5428997"/>
                  <a:pt x="271526" y="5130943"/>
                </a:cubicBezTo>
                <a:cubicBezTo>
                  <a:pt x="108646" y="4910648"/>
                  <a:pt x="-26366" y="4708290"/>
                  <a:pt x="39940" y="4415201"/>
                </a:cubicBezTo>
                <a:cubicBezTo>
                  <a:pt x="128666" y="4023216"/>
                  <a:pt x="467878" y="3870268"/>
                  <a:pt x="464356" y="3587268"/>
                </a:cubicBezTo>
                <a:cubicBezTo>
                  <a:pt x="460351" y="3247094"/>
                  <a:pt x="43943" y="3178950"/>
                  <a:pt x="3183" y="2791128"/>
                </a:cubicBezTo>
                <a:cubicBezTo>
                  <a:pt x="-23403" y="2538162"/>
                  <a:pt x="118896" y="2235225"/>
                  <a:pt x="343758" y="2095087"/>
                </a:cubicBezTo>
                <a:cubicBezTo>
                  <a:pt x="758163" y="1836512"/>
                  <a:pt x="1225342" y="2272862"/>
                  <a:pt x="1543093" y="2013487"/>
                </a:cubicBezTo>
                <a:cubicBezTo>
                  <a:pt x="1732879" y="1858534"/>
                  <a:pt x="1763790" y="1542064"/>
                  <a:pt x="1726873" y="1342749"/>
                </a:cubicBezTo>
                <a:cubicBezTo>
                  <a:pt x="1656484" y="963255"/>
                  <a:pt x="1345299" y="901114"/>
                  <a:pt x="1356831" y="612032"/>
                </a:cubicBezTo>
                <a:cubicBezTo>
                  <a:pt x="1365319" y="397180"/>
                  <a:pt x="1547578" y="171600"/>
                  <a:pt x="1773239" y="121551"/>
                </a:cubicBezTo>
                <a:cubicBezTo>
                  <a:pt x="1804789" y="114503"/>
                  <a:pt x="1837013" y="110980"/>
                  <a:pt x="1869333" y="110980"/>
                </a:cubicBezTo>
                <a:cubicBezTo>
                  <a:pt x="2087466" y="110980"/>
                  <a:pt x="2259155" y="271137"/>
                  <a:pt x="2312167" y="320866"/>
                </a:cubicBezTo>
                <a:cubicBezTo>
                  <a:pt x="2563133" y="555255"/>
                  <a:pt x="2364538" y="842498"/>
                  <a:pt x="2568899" y="1194363"/>
                </a:cubicBezTo>
                <a:cubicBezTo>
                  <a:pt x="2600650" y="1246494"/>
                  <a:pt x="2637078" y="1295662"/>
                  <a:pt x="2677726" y="1341226"/>
                </a:cubicBezTo>
                <a:cubicBezTo>
                  <a:pt x="2757804" y="1432276"/>
                  <a:pt x="2906990" y="1416261"/>
                  <a:pt x="2964327" y="1310316"/>
                </a:cubicBezTo>
                <a:cubicBezTo>
                  <a:pt x="3059059" y="1135183"/>
                  <a:pt x="3149628" y="938831"/>
                  <a:pt x="3333248" y="887741"/>
                </a:cubicBezTo>
                <a:cubicBezTo>
                  <a:pt x="3690239" y="788365"/>
                  <a:pt x="3902767" y="1378543"/>
                  <a:pt x="4272730" y="1307994"/>
                </a:cubicBezTo>
                <a:cubicBezTo>
                  <a:pt x="4426320" y="1278686"/>
                  <a:pt x="4515368" y="1152802"/>
                  <a:pt x="4596327" y="996810"/>
                </a:cubicBezTo>
                <a:cubicBezTo>
                  <a:pt x="4618829" y="953326"/>
                  <a:pt x="4640770" y="907521"/>
                  <a:pt x="4663272" y="860676"/>
                </a:cubicBezTo>
                <a:cubicBezTo>
                  <a:pt x="4732781" y="613153"/>
                  <a:pt x="4835282" y="115946"/>
                  <a:pt x="5572324" y="40189"/>
                </a:cubicBezTo>
                <a:cubicBezTo>
                  <a:pt x="5622910" y="31543"/>
                  <a:pt x="5674208" y="27859"/>
                  <a:pt x="5725514" y="29060"/>
                </a:cubicBezTo>
                <a:close/>
                <a:moveTo>
                  <a:pt x="4169348" y="793"/>
                </a:moveTo>
                <a:cubicBezTo>
                  <a:pt x="4219966" y="3995"/>
                  <a:pt x="4269734" y="15368"/>
                  <a:pt x="4316693" y="34505"/>
                </a:cubicBezTo>
                <a:cubicBezTo>
                  <a:pt x="4514808" y="114584"/>
                  <a:pt x="4637488" y="329676"/>
                  <a:pt x="4609540" y="547569"/>
                </a:cubicBezTo>
                <a:cubicBezTo>
                  <a:pt x="4568620" y="865801"/>
                  <a:pt x="4251108" y="1055907"/>
                  <a:pt x="3962986" y="935790"/>
                </a:cubicBezTo>
                <a:cubicBezTo>
                  <a:pt x="3762790" y="852028"/>
                  <a:pt x="3642672" y="631491"/>
                  <a:pt x="3676946" y="411355"/>
                </a:cubicBezTo>
                <a:cubicBezTo>
                  <a:pt x="3716424" y="155985"/>
                  <a:pt x="3934959" y="-13061"/>
                  <a:pt x="4169348" y="79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160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5B8655-CBD3-43A8-B895-42D7D8F0A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6EA09C8-54AB-43D7-817A-FF2957C23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5726653" cy="6858000"/>
          </a:xfrm>
          <a:custGeom>
            <a:avLst/>
            <a:gdLst>
              <a:gd name="connsiteX0" fmla="*/ 4847302 w 5726653"/>
              <a:gd name="connsiteY0" fmla="*/ 0 h 6858000"/>
              <a:gd name="connsiteX1" fmla="*/ 5712110 w 5726653"/>
              <a:gd name="connsiteY1" fmla="*/ 0 h 6858000"/>
              <a:gd name="connsiteX2" fmla="*/ 5722419 w 5726653"/>
              <a:gd name="connsiteY2" fmla="*/ 42969 h 6858000"/>
              <a:gd name="connsiteX3" fmla="*/ 5711334 w 5726653"/>
              <a:gd name="connsiteY3" fmla="*/ 219852 h 6858000"/>
              <a:gd name="connsiteX4" fmla="*/ 5164713 w 5726653"/>
              <a:gd name="connsiteY4" fmla="*/ 535443 h 6858000"/>
              <a:gd name="connsiteX5" fmla="*/ 4834600 w 5726653"/>
              <a:gd name="connsiteY5" fmla="*/ 78052 h 6858000"/>
              <a:gd name="connsiteX6" fmla="*/ 0 w 5726653"/>
              <a:gd name="connsiteY6" fmla="*/ 0 h 6858000"/>
              <a:gd name="connsiteX7" fmla="*/ 561809 w 5726653"/>
              <a:gd name="connsiteY7" fmla="*/ 0 h 6858000"/>
              <a:gd name="connsiteX8" fmla="*/ 4228873 w 5726653"/>
              <a:gd name="connsiteY8" fmla="*/ 0 h 6858000"/>
              <a:gd name="connsiteX9" fmla="*/ 4220749 w 5726653"/>
              <a:gd name="connsiteY9" fmla="*/ 184996 h 6858000"/>
              <a:gd name="connsiteX10" fmla="*/ 4223776 w 5726653"/>
              <a:gd name="connsiteY10" fmla="*/ 419995 h 6858000"/>
              <a:gd name="connsiteX11" fmla="*/ 4671738 w 5726653"/>
              <a:gd name="connsiteY11" fmla="*/ 1068099 h 6858000"/>
              <a:gd name="connsiteX12" fmla="*/ 5119605 w 5726653"/>
              <a:gd name="connsiteY12" fmla="*/ 2589405 h 6858000"/>
              <a:gd name="connsiteX13" fmla="*/ 4673612 w 5726653"/>
              <a:gd name="connsiteY13" fmla="*/ 3164269 h 6858000"/>
              <a:gd name="connsiteX14" fmla="*/ 4515220 w 5726653"/>
              <a:gd name="connsiteY14" fmla="*/ 4641255 h 6858000"/>
              <a:gd name="connsiteX15" fmla="*/ 5126951 w 5726653"/>
              <a:gd name="connsiteY15" fmla="*/ 5670858 h 6858000"/>
              <a:gd name="connsiteX16" fmla="*/ 5412523 w 5726653"/>
              <a:gd name="connsiteY16" fmla="*/ 6707670 h 6858000"/>
              <a:gd name="connsiteX17" fmla="*/ 5414896 w 5726653"/>
              <a:gd name="connsiteY17" fmla="*/ 6858000 h 6858000"/>
              <a:gd name="connsiteX18" fmla="*/ 0 w 5726653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726653" h="6858000">
                <a:moveTo>
                  <a:pt x="4847302" y="0"/>
                </a:moveTo>
                <a:lnTo>
                  <a:pt x="5712110" y="0"/>
                </a:lnTo>
                <a:lnTo>
                  <a:pt x="5722419" y="42969"/>
                </a:lnTo>
                <a:cubicBezTo>
                  <a:pt x="5730415" y="100391"/>
                  <a:pt x="5727284" y="160329"/>
                  <a:pt x="5711334" y="219852"/>
                </a:cubicBezTo>
                <a:cubicBezTo>
                  <a:pt x="5647537" y="457945"/>
                  <a:pt x="5402807" y="599240"/>
                  <a:pt x="5164713" y="535443"/>
                </a:cubicBezTo>
                <a:cubicBezTo>
                  <a:pt x="4956382" y="479621"/>
                  <a:pt x="4822161" y="285271"/>
                  <a:pt x="4834600" y="78052"/>
                </a:cubicBezTo>
                <a:close/>
                <a:moveTo>
                  <a:pt x="0" y="0"/>
                </a:moveTo>
                <a:lnTo>
                  <a:pt x="561809" y="0"/>
                </a:lnTo>
                <a:lnTo>
                  <a:pt x="4228873" y="0"/>
                </a:lnTo>
                <a:lnTo>
                  <a:pt x="4220749" y="184996"/>
                </a:lnTo>
                <a:cubicBezTo>
                  <a:pt x="4219391" y="263520"/>
                  <a:pt x="4220264" y="341910"/>
                  <a:pt x="4223776" y="419995"/>
                </a:cubicBezTo>
                <a:cubicBezTo>
                  <a:pt x="4236965" y="709488"/>
                  <a:pt x="4465626" y="891535"/>
                  <a:pt x="4671738" y="1068099"/>
                </a:cubicBezTo>
                <a:cubicBezTo>
                  <a:pt x="5185528" y="1508061"/>
                  <a:pt x="5360374" y="2032158"/>
                  <a:pt x="5119605" y="2589405"/>
                </a:cubicBezTo>
                <a:cubicBezTo>
                  <a:pt x="5026231" y="2805523"/>
                  <a:pt x="4844676" y="2993264"/>
                  <a:pt x="4673612" y="3164269"/>
                </a:cubicBezTo>
                <a:cubicBezTo>
                  <a:pt x="4214818" y="3622744"/>
                  <a:pt x="4233617" y="4154456"/>
                  <a:pt x="4515220" y="4641255"/>
                </a:cubicBezTo>
                <a:cubicBezTo>
                  <a:pt x="4715840" y="4986832"/>
                  <a:pt x="4956396" y="5311556"/>
                  <a:pt x="5126951" y="5670858"/>
                </a:cubicBezTo>
                <a:cubicBezTo>
                  <a:pt x="5293002" y="6019042"/>
                  <a:pt x="5391521" y="6366409"/>
                  <a:pt x="5412523" y="6707670"/>
                </a:cubicBezTo>
                <a:lnTo>
                  <a:pt x="541489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2D3A7-D85E-2037-48C0-31E9DCB0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698" y="663959"/>
            <a:ext cx="4513777" cy="31841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dirty="0"/>
              <a:t>Steps</a:t>
            </a:r>
            <a:r>
              <a:rPr lang="en-US" sz="5400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6720F0-79E3-76A9-896D-0AF48B0C8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612" y="12473"/>
            <a:ext cx="2909526" cy="661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5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2080-E769-8F2D-A21E-A0CD2B80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Face and Red Eyes Detection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F1BFB5-8E02-9CD4-C29A-195ACD073E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505012"/>
              </p:ext>
            </p:extLst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391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4ECCE-C453-7721-5A71-62ABBAA72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074" y="552782"/>
            <a:ext cx="5149326" cy="1643663"/>
          </a:xfrm>
        </p:spPr>
        <p:txBody>
          <a:bodyPr>
            <a:normAutofit/>
          </a:bodyPr>
          <a:lstStyle/>
          <a:p>
            <a:r>
              <a:rPr lang="en-GB" dirty="0"/>
              <a:t>Eyes colouring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5F9D1FC0-8954-93C3-CA15-59B0373D76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55" r="16638" b="-1"/>
          <a:stretch/>
        </p:blipFill>
        <p:spPr>
          <a:xfrm>
            <a:off x="2" y="10"/>
            <a:ext cx="6164130" cy="5529421"/>
          </a:xfrm>
          <a:custGeom>
            <a:avLst/>
            <a:gdLst/>
            <a:ahLst/>
            <a:cxnLst/>
            <a:rect l="l" t="t" r="r" b="b"/>
            <a:pathLst>
              <a:path w="6972657" h="6356349">
                <a:moveTo>
                  <a:pt x="4162425" y="4810724"/>
                </a:moveTo>
                <a:cubicBezTo>
                  <a:pt x="4508954" y="4810724"/>
                  <a:pt x="4789872" y="5103559"/>
                  <a:pt x="4789872" y="5464789"/>
                </a:cubicBezTo>
                <a:cubicBezTo>
                  <a:pt x="4789872" y="5826019"/>
                  <a:pt x="4508954" y="6118855"/>
                  <a:pt x="4162425" y="6118855"/>
                </a:cubicBezTo>
                <a:cubicBezTo>
                  <a:pt x="3815896" y="6118855"/>
                  <a:pt x="3534978" y="5826019"/>
                  <a:pt x="3534978" y="5464789"/>
                </a:cubicBezTo>
                <a:cubicBezTo>
                  <a:pt x="3534978" y="5103559"/>
                  <a:pt x="3815896" y="4810724"/>
                  <a:pt x="4162425" y="4810724"/>
                </a:cubicBezTo>
                <a:close/>
                <a:moveTo>
                  <a:pt x="92101" y="4731176"/>
                </a:moveTo>
                <a:cubicBezTo>
                  <a:pt x="540880" y="4731176"/>
                  <a:pt x="904688" y="5094984"/>
                  <a:pt x="904688" y="5543763"/>
                </a:cubicBezTo>
                <a:cubicBezTo>
                  <a:pt x="904688" y="5964494"/>
                  <a:pt x="584935" y="6310542"/>
                  <a:pt x="175183" y="6352155"/>
                </a:cubicBezTo>
                <a:lnTo>
                  <a:pt x="92121" y="6356349"/>
                </a:lnTo>
                <a:lnTo>
                  <a:pt x="92081" y="6356349"/>
                </a:lnTo>
                <a:lnTo>
                  <a:pt x="9019" y="6352155"/>
                </a:lnTo>
                <a:lnTo>
                  <a:pt x="4079" y="6351401"/>
                </a:lnTo>
                <a:lnTo>
                  <a:pt x="0" y="6352492"/>
                </a:lnTo>
                <a:lnTo>
                  <a:pt x="0" y="4736748"/>
                </a:lnTo>
                <a:lnTo>
                  <a:pt x="9019" y="4735372"/>
                </a:lnTo>
                <a:cubicBezTo>
                  <a:pt x="36336" y="4732597"/>
                  <a:pt x="64052" y="4731176"/>
                  <a:pt x="92101" y="4731176"/>
                </a:cubicBezTo>
                <a:close/>
                <a:moveTo>
                  <a:pt x="6385770" y="2098604"/>
                </a:moveTo>
                <a:cubicBezTo>
                  <a:pt x="6543907" y="2107100"/>
                  <a:pt x="6698935" y="2178483"/>
                  <a:pt x="6813407" y="2310776"/>
                </a:cubicBezTo>
                <a:cubicBezTo>
                  <a:pt x="7042252" y="2575278"/>
                  <a:pt x="7022052" y="2983098"/>
                  <a:pt x="6768322" y="3221698"/>
                </a:cubicBezTo>
                <a:cubicBezTo>
                  <a:pt x="6718815" y="3268040"/>
                  <a:pt x="6662527" y="3305861"/>
                  <a:pt x="6601629" y="3333787"/>
                </a:cubicBezTo>
                <a:cubicBezTo>
                  <a:pt x="6357584" y="3444872"/>
                  <a:pt x="6072796" y="3380857"/>
                  <a:pt x="5894479" y="3174765"/>
                </a:cubicBezTo>
                <a:cubicBezTo>
                  <a:pt x="5665537" y="2910180"/>
                  <a:pt x="5685739" y="2502359"/>
                  <a:pt x="5939476" y="2263752"/>
                </a:cubicBezTo>
                <a:cubicBezTo>
                  <a:pt x="6066385" y="2144498"/>
                  <a:pt x="6227633" y="2090107"/>
                  <a:pt x="6385770" y="2098604"/>
                </a:cubicBezTo>
                <a:close/>
                <a:moveTo>
                  <a:pt x="0" y="0"/>
                </a:moveTo>
                <a:lnTo>
                  <a:pt x="5609109" y="0"/>
                </a:lnTo>
                <a:lnTo>
                  <a:pt x="5710855" y="100163"/>
                </a:lnTo>
                <a:cubicBezTo>
                  <a:pt x="5940043" y="363896"/>
                  <a:pt x="6060564" y="781193"/>
                  <a:pt x="5983550" y="1133306"/>
                </a:cubicBezTo>
                <a:cubicBezTo>
                  <a:pt x="5820740" y="1874471"/>
                  <a:pt x="4868226" y="1916819"/>
                  <a:pt x="4807924" y="2551785"/>
                </a:cubicBezTo>
                <a:cubicBezTo>
                  <a:pt x="4772098" y="2931077"/>
                  <a:pt x="5073952" y="3310271"/>
                  <a:pt x="5323480" y="3486493"/>
                </a:cubicBezTo>
                <a:cubicBezTo>
                  <a:pt x="5798207" y="3822498"/>
                  <a:pt x="6190925" y="3545085"/>
                  <a:pt x="6484693" y="3873055"/>
                </a:cubicBezTo>
                <a:cubicBezTo>
                  <a:pt x="6702769" y="4116667"/>
                  <a:pt x="6749067" y="4564067"/>
                  <a:pt x="6564699" y="4869471"/>
                </a:cubicBezTo>
                <a:cubicBezTo>
                  <a:pt x="6538929" y="4912110"/>
                  <a:pt x="6508772" y="4951720"/>
                  <a:pt x="6474766" y="4987555"/>
                </a:cubicBezTo>
                <a:lnTo>
                  <a:pt x="6475634" y="4987552"/>
                </a:lnTo>
                <a:cubicBezTo>
                  <a:pt x="6246183" y="5229347"/>
                  <a:pt x="5896158" y="5245005"/>
                  <a:pt x="5787911" y="5249784"/>
                </a:cubicBezTo>
                <a:cubicBezTo>
                  <a:pt x="5276208" y="5272608"/>
                  <a:pt x="5181583" y="4739335"/>
                  <a:pt x="4594647" y="4582595"/>
                </a:cubicBezTo>
                <a:cubicBezTo>
                  <a:pt x="4553401" y="4571414"/>
                  <a:pt x="4047262" y="4444111"/>
                  <a:pt x="3576692" y="4689896"/>
                </a:cubicBezTo>
                <a:cubicBezTo>
                  <a:pt x="2903508" y="5041365"/>
                  <a:pt x="3035835" y="5772616"/>
                  <a:pt x="2439534" y="6019748"/>
                </a:cubicBezTo>
                <a:cubicBezTo>
                  <a:pt x="2062607" y="6175963"/>
                  <a:pt x="1545662" y="6076257"/>
                  <a:pt x="1262869" y="5786450"/>
                </a:cubicBezTo>
                <a:cubicBezTo>
                  <a:pt x="864056" y="5377550"/>
                  <a:pt x="1125562" y="4799418"/>
                  <a:pt x="734842" y="4526254"/>
                </a:cubicBezTo>
                <a:cubicBezTo>
                  <a:pt x="506361" y="4366061"/>
                  <a:pt x="192715" y="4446641"/>
                  <a:pt x="19856" y="4511293"/>
                </a:cubicBezTo>
                <a:lnTo>
                  <a:pt x="0" y="451933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249E-F4CF-8B2A-ABCA-79705DBD0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074" y="2735229"/>
            <a:ext cx="5149326" cy="310835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Make a mask in order to set to white the red pixels.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Split the image into channels and add blue and green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Update the pixels with mean using blue and green channels.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Make the image </a:t>
            </a:r>
            <a:r>
              <a:rPr lang="en-GB" dirty="0" err="1"/>
              <a:t>rgb</a:t>
            </a:r>
            <a:r>
              <a:rPr lang="en-GB" dirty="0"/>
              <a:t> at the end.</a:t>
            </a:r>
          </a:p>
        </p:txBody>
      </p:sp>
    </p:spTree>
    <p:extLst>
      <p:ext uri="{BB962C8B-B14F-4D97-AF65-F5344CB8AC3E}">
        <p14:creationId xmlns:p14="http://schemas.microsoft.com/office/powerpoint/2010/main" val="428367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6876E-54F3-4CC2-7684-BC2D3696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GB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EAEBD-A8F0-D1A9-D3ED-2CC741BD7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pPr marL="3314700" lvl="6" indent="-342900"/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eyes are corrected, but there are still problems with the contour of the eyes that remains grayscale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28E10-C957-91FA-1B44-590D0AAAA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84" y="2713311"/>
            <a:ext cx="5352816" cy="329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2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7C34-9886-62B0-5155-E57BE18A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 vs Now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2D403C-9009-4642-A66E-136D90B60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2141" y="2106613"/>
            <a:ext cx="6547717" cy="4035425"/>
          </a:xfrm>
        </p:spPr>
      </p:pic>
    </p:spTree>
    <p:extLst>
      <p:ext uri="{BB962C8B-B14F-4D97-AF65-F5344CB8AC3E}">
        <p14:creationId xmlns:p14="http://schemas.microsoft.com/office/powerpoint/2010/main" val="127322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BBD44-A6F2-A21B-4D95-E884607F0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depth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27DBE5-B18D-72A8-311B-F318814AD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289" y="2106613"/>
            <a:ext cx="6603422" cy="4035425"/>
          </a:xfrm>
        </p:spPr>
      </p:pic>
    </p:spTree>
    <p:extLst>
      <p:ext uri="{BB962C8B-B14F-4D97-AF65-F5344CB8AC3E}">
        <p14:creationId xmlns:p14="http://schemas.microsoft.com/office/powerpoint/2010/main" val="2502127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85C5-495A-2AA1-7215-BD8B1AD86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Conclussions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F60A-28D9-FB25-6E96-7E5799CF0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For future implementations, it is better to do anything on </a:t>
            </a:r>
            <a:r>
              <a:rPr lang="en-GB" dirty="0" err="1"/>
              <a:t>rgb</a:t>
            </a:r>
            <a:r>
              <a:rPr lang="en-GB" dirty="0"/>
              <a:t> pictures.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mean of the colour channels should be calculated differently, not using the arithmetic mean as usual.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face detection is more efficient using </a:t>
            </a:r>
            <a:r>
              <a:rPr lang="en-GB" dirty="0" err="1"/>
              <a:t>haar</a:t>
            </a:r>
            <a:r>
              <a:rPr lang="en-GB"/>
              <a:t> cascade.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5512739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RightStep">
      <a:dk1>
        <a:srgbClr val="000000"/>
      </a:dk1>
      <a:lt1>
        <a:srgbClr val="FFFFFF"/>
      </a:lt1>
      <a:dk2>
        <a:srgbClr val="413024"/>
      </a:dk2>
      <a:lt2>
        <a:srgbClr val="E2E7E8"/>
      </a:lt2>
      <a:accent1>
        <a:srgbClr val="C49791"/>
      </a:accent1>
      <a:accent2>
        <a:srgbClr val="BA9F7F"/>
      </a:accent2>
      <a:accent3>
        <a:srgbClr val="A7A57E"/>
      </a:accent3>
      <a:accent4>
        <a:srgbClr val="97AB74"/>
      </a:accent4>
      <a:accent5>
        <a:srgbClr val="8BAD83"/>
      </a:accent5>
      <a:accent6>
        <a:srgbClr val="77AF83"/>
      </a:accent6>
      <a:hlink>
        <a:srgbClr val="598C93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182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Posterama</vt:lpstr>
      <vt:lpstr>SplashVTI</vt:lpstr>
      <vt:lpstr>Red Eye Detection And Correction</vt:lpstr>
      <vt:lpstr>Red Eyes</vt:lpstr>
      <vt:lpstr>Steps </vt:lpstr>
      <vt:lpstr>Face and Red Eyes Detection</vt:lpstr>
      <vt:lpstr>Eyes colouring</vt:lpstr>
      <vt:lpstr>Experimental results</vt:lpstr>
      <vt:lpstr>Previous vs Now</vt:lpstr>
      <vt:lpstr>In depth analysis</vt:lpstr>
      <vt:lpstr>Conclussions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Eye Detection And Correction</dc:title>
  <dc:creator>Bogdan Cupsa</dc:creator>
  <cp:lastModifiedBy>Bogdan Cupsa</cp:lastModifiedBy>
  <cp:revision>3</cp:revision>
  <dcterms:created xsi:type="dcterms:W3CDTF">2023-03-28T18:00:58Z</dcterms:created>
  <dcterms:modified xsi:type="dcterms:W3CDTF">2023-05-31T01:44:54Z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2023-03-28T19:35:35Z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280f1fc0-b66c-45bd-b724-dba7e558878f</vt:lpwstr>
  </property>
  <property fmtid="{D5CDD505-2E9C-101B-9397-08002B2CF9AE}" pid="8" name="MSIP_Label_5b58b62f-6f94-46bd-8089-18e64b0a9abb_ContentBits">
    <vt:lpwstr>0</vt:lpwstr>
  </property>
</Properties>
</file>