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f94120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f94120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94120b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94120b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94120b3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94120b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94120b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94120b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94120b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94120b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94120b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94120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94120b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94120b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94120b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94120b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94120b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94120b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94120b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94120b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94120b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94120b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94120b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94120b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94120b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94120b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</a:t>
            </a:r>
            <a:r>
              <a:rPr lang="en"/>
              <a:t>secțiunii</a:t>
            </a:r>
            <a:r>
              <a:rPr lang="en"/>
              <a:t> critice </a:t>
            </a:r>
            <a:r>
              <a:rPr lang="en"/>
              <a:t>și</a:t>
            </a:r>
            <a:r>
              <a:rPr lang="en"/>
              <a:t> corectitudinea unui program concurent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66675"/>
            <a:ext cx="8982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226213"/>
            <a:ext cx="89058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1071563"/>
            <a:ext cx="66770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75" y="59525"/>
            <a:ext cx="7439348" cy="50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Recapitulare curs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Sectiune critica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Suprascrierea datelor în cazul unei condiții de concurență trebuie evitat</a:t>
            </a:r>
            <a:br>
              <a:rPr lang="en"/>
            </a:br>
            <a:r>
              <a:rPr lang="en"/>
              <a:t>● e nevoie de excludere mutuală la accesul unei resurse comune</a:t>
            </a:r>
            <a:br>
              <a:rPr lang="en"/>
            </a:br>
            <a:r>
              <a:rPr lang="en"/>
              <a:t>	– o cale de a se asigura că nici un proces nu va accesa o variabilă protejată în cazul în care un alt proces o utilizează</a:t>
            </a:r>
            <a:br>
              <a:rPr lang="en"/>
            </a:br>
            <a:r>
              <a:rPr lang="en"/>
              <a:t>● secțiunea critică</a:t>
            </a:r>
            <a:br>
              <a:rPr lang="en"/>
            </a:br>
            <a:r>
              <a:rPr lang="en"/>
              <a:t>	– partea dintr-un program unde se realizează accesul la o resursă comună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secțiunea </a:t>
            </a:r>
            <a:r>
              <a:rPr lang="en"/>
              <a:t>non critică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Condiții de cooperare corectă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● nu pot exista 2 procese simultan în secțiunea critică</a:t>
            </a:r>
            <a:br>
              <a:rPr lang="en"/>
            </a:br>
            <a:r>
              <a:rPr lang="en"/>
              <a:t>● nu se poate face nici o presupunere asupra vitezei și numărului de CPU</a:t>
            </a:r>
            <a:br>
              <a:rPr lang="en"/>
            </a:br>
            <a:r>
              <a:rPr lang="en"/>
              <a:t>● nici un proces care rulează cod în afara secțiunii critice nu poate bloca alte procese</a:t>
            </a:r>
            <a:br>
              <a:rPr lang="en"/>
            </a:br>
            <a:r>
              <a:rPr lang="en"/>
              <a:t>● nici un proces nu va aștepta pentru totdeauna să </a:t>
            </a:r>
            <a:r>
              <a:rPr lang="en"/>
              <a:t>între</a:t>
            </a:r>
            <a:r>
              <a:rPr lang="en"/>
              <a:t> în secțiunea critică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Excludere mutuala. </a:t>
            </a:r>
            <a:r>
              <a:rPr lang="en"/>
              <a:t>Instrucțiunile</a:t>
            </a:r>
            <a:r>
              <a:rPr lang="en"/>
              <a:t> din  </a:t>
            </a:r>
            <a:r>
              <a:rPr lang="en"/>
              <a:t>secțiunile</a:t>
            </a:r>
            <a:r>
              <a:rPr lang="en"/>
              <a:t> critice a  doua sau mai multe procese nu  pot  fi  </a:t>
            </a:r>
            <a:r>
              <a:rPr lang="en"/>
              <a:t>întrețesute </a:t>
            </a:r>
            <a:r>
              <a:rPr lang="en"/>
              <a:t>(nu pot exista 2 procese simultan în secțiunea critică).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75" y="1942500"/>
            <a:ext cx="5915500" cy="26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Lipsa interblocaj(engl.deadlock).  </a:t>
            </a:r>
            <a:r>
              <a:rPr lang="en"/>
              <a:t>Dacă</a:t>
            </a:r>
            <a:r>
              <a:rPr lang="en"/>
              <a:t> anumite procese </a:t>
            </a:r>
            <a:r>
              <a:rPr lang="en"/>
              <a:t>încearca</a:t>
            </a:r>
            <a:r>
              <a:rPr lang="en"/>
              <a:t> sa intre in  </a:t>
            </a:r>
            <a:r>
              <a:rPr lang="en"/>
              <a:t>secțiunea</a:t>
            </a:r>
            <a:r>
              <a:rPr lang="en"/>
              <a:t> lor </a:t>
            </a:r>
            <a:r>
              <a:rPr lang="en"/>
              <a:t>critică</a:t>
            </a:r>
            <a:r>
              <a:rPr lang="en"/>
              <a:t> atunci eventual unul dintre ele va </a:t>
            </a:r>
            <a:r>
              <a:rPr lang="en"/>
              <a:t>reuși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Lipsa </a:t>
            </a:r>
            <a:r>
              <a:rPr lang="en"/>
              <a:t>înfometare</a:t>
            </a:r>
            <a:r>
              <a:rPr lang="en"/>
              <a:t> individuala(engl.starvation).  Orice proces care  </a:t>
            </a:r>
            <a:r>
              <a:rPr lang="en"/>
              <a:t>încearcă</a:t>
            </a:r>
            <a:r>
              <a:rPr lang="en"/>
              <a:t> să </a:t>
            </a:r>
            <a:r>
              <a:rPr lang="en"/>
              <a:t>iasă</a:t>
            </a:r>
            <a:r>
              <a:rPr lang="en"/>
              <a:t> din </a:t>
            </a:r>
            <a:r>
              <a:rPr lang="en"/>
              <a:t>secțiunea</a:t>
            </a:r>
            <a:r>
              <a:rPr lang="en"/>
              <a:t> sa </a:t>
            </a:r>
            <a:r>
              <a:rPr lang="en"/>
              <a:t>critică</a:t>
            </a:r>
            <a:r>
              <a:rPr lang="en"/>
              <a:t> eventual va </a:t>
            </a:r>
            <a:r>
              <a:rPr lang="en"/>
              <a:t>reuși</a:t>
            </a:r>
            <a:r>
              <a:rPr lang="en"/>
              <a:t>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0" y="1944150"/>
            <a:ext cx="4589475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325" y="3971950"/>
            <a:ext cx="4522895" cy="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Cerinte de eficienta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Accesul la </a:t>
            </a:r>
            <a:r>
              <a:rPr lang="en"/>
              <a:t>secțiunea</a:t>
            </a:r>
            <a:r>
              <a:rPr lang="en"/>
              <a:t> </a:t>
            </a:r>
            <a:r>
              <a:rPr lang="en"/>
              <a:t>critică</a:t>
            </a:r>
            <a:r>
              <a:rPr lang="en"/>
              <a:t> trebuie să consume cât mai </a:t>
            </a:r>
            <a:r>
              <a:rPr lang="en"/>
              <a:t>puține</a:t>
            </a:r>
            <a:r>
              <a:rPr lang="en"/>
              <a:t> resurse: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– timp de executie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– memorie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Presupuneri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 in sectiunea critica.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Dacă</a:t>
            </a:r>
            <a:r>
              <a:rPr lang="en"/>
              <a:t> un proces </a:t>
            </a:r>
            <a:r>
              <a:rPr lang="en"/>
              <a:t>intră</a:t>
            </a:r>
            <a:r>
              <a:rPr lang="en"/>
              <a:t> </a:t>
            </a:r>
            <a:r>
              <a:rPr lang="en"/>
              <a:t>în</a:t>
            </a:r>
            <a:r>
              <a:rPr lang="en"/>
              <a:t> </a:t>
            </a:r>
            <a:r>
              <a:rPr lang="en"/>
              <a:t>secțiunea</a:t>
            </a:r>
            <a:r>
              <a:rPr lang="en"/>
              <a:t> </a:t>
            </a:r>
            <a:r>
              <a:rPr lang="en"/>
              <a:t>critică</a:t>
            </a:r>
            <a:r>
              <a:rPr lang="en"/>
              <a:t>, el va </a:t>
            </a:r>
            <a:r>
              <a:rPr lang="en"/>
              <a:t>ieși</a:t>
            </a:r>
            <a:r>
              <a:rPr lang="en"/>
              <a:t> din 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Non-progres</a:t>
            </a:r>
            <a:r>
              <a:rPr b="1" lang="en"/>
              <a:t> </a:t>
            </a:r>
            <a:r>
              <a:rPr b="1" lang="en"/>
              <a:t>în</a:t>
            </a:r>
            <a:r>
              <a:rPr b="1" lang="en"/>
              <a:t> </a:t>
            </a:r>
            <a:r>
              <a:rPr b="1" lang="en"/>
              <a:t>secțiunea</a:t>
            </a:r>
            <a:r>
              <a:rPr b="1" lang="en"/>
              <a:t> non-critică.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Dacă</a:t>
            </a:r>
            <a:r>
              <a:rPr lang="en"/>
              <a:t> un proces este </a:t>
            </a:r>
            <a:r>
              <a:rPr lang="en"/>
              <a:t>în</a:t>
            </a:r>
            <a:r>
              <a:rPr lang="en"/>
              <a:t> </a:t>
            </a:r>
            <a:r>
              <a:rPr lang="en"/>
              <a:t>secțiunea</a:t>
            </a:r>
            <a:r>
              <a:rPr lang="en"/>
              <a:t> non-critica el se poate termina sau se poate bucla la infinit.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