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8cc35c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8cc35c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cc35c53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cc35c53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cc35c53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cc35c53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8cc35c53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8cc35c53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8cc35c53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8cc35c5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cc35c5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cc35c5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8cc35c53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8cc35c53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cc35c5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cc35c5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8cc35c53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8cc35c5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8cc35c5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8cc35c5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cc35c5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cc35c5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8cc35c5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8cc35c5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8cc35c53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8cc35c53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8cc35c53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8cc35c5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8cc35c5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8cc35c5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Semafoare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306425"/>
            <a:ext cx="8520600" cy="4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public void run() {</a:t>
            </a:r>
            <a:endParaRPr i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try { 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Thread.sleep(3000);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System.out.println(Thread.currentThread().getName()+ " recruited developer"); 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System.out.println(Thread.currentThread().getName()+ " waiting for others to complete ..."); 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cyclicBarrier.await();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		System.out.println("All finished </a:t>
            </a:r>
            <a:r>
              <a:rPr i="1" lang="en"/>
              <a:t>recruiting</a:t>
            </a:r>
            <a:r>
              <a:rPr i="1" lang="en"/>
              <a:t>, " + Thread.currentThread().getName() + " gives offer letter to candidate");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} catch (Exception e) { </a:t>
            </a:r>
            <a:endParaRPr i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e.printStackTrace(); </a:t>
            </a:r>
            <a:endParaRPr i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}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}}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548150"/>
            <a:ext cx="8520600" cy="44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public class HRManager { 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public static void main(String[] args) {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CyclicBarrier cyclicBarrier = new CyclicBarrier(3); 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TechLead techLead1 = new TechLead(cyclicBarrier,"John TL");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TechLead techLead2 = new TechLead(cyclicBarrier,"Doe TL");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TechLead techLead3 = new TechLead(cyclicBarrier,"Mark TL"); 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techLead1.start(); 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techLead2.start(); 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techLead3.start(); </a:t>
            </a:r>
            <a:endParaRPr i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System.out.println("No work");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}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}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CountdownLatch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cu CyclicBarrier prin faptul că permite coordonarea unui grup de thread-uri.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Diferența este </a:t>
            </a:r>
            <a:r>
              <a:rPr lang="en"/>
              <a:t>că</a:t>
            </a:r>
            <a:r>
              <a:rPr lang="en"/>
              <a:t> atunci când un thread ajunge la barieră, nu se blochează ci doar decrementează valoarea </a:t>
            </a:r>
            <a:r>
              <a:rPr lang="en"/>
              <a:t>inițială</a:t>
            </a:r>
            <a:r>
              <a:rPr lang="en"/>
              <a:t> a lacătului.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Este util când o problemă este divizată între mai multe </a:t>
            </a:r>
            <a:r>
              <a:rPr lang="en"/>
              <a:t>threaduri</a:t>
            </a:r>
            <a:r>
              <a:rPr lang="en"/>
              <a:t>, fiecare făcând o parte.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Când un thread termină de rezolvat decrementează contorul. Threadul de control poate verifica dacă lacătul a ajuns la valoarea 0, ceea ce înseamnă că toate thread-urile au terminat execuția.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de utilizare al  clasei CountDownLatch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public class CountDownLatchDemo </a:t>
            </a:r>
            <a:br>
              <a:rPr lang="en" sz="1400"/>
            </a:br>
            <a:r>
              <a:rPr lang="en" sz="1400"/>
              <a:t>{ </a:t>
            </a:r>
            <a:br>
              <a:rPr lang="en" sz="1400"/>
            </a:br>
            <a:r>
              <a:rPr lang="en" sz="1400"/>
              <a:t>	public static void main(String args[]) </a:t>
            </a:r>
            <a:br>
              <a:rPr lang="en" sz="1400"/>
            </a:br>
            <a:r>
              <a:rPr lang="en" sz="1400"/>
              <a:t>				throws InterruptedException </a:t>
            </a:r>
            <a:br>
              <a:rPr lang="en" sz="1400"/>
            </a:br>
            <a:r>
              <a:rPr lang="en" sz="1400"/>
              <a:t>	{ CountDownLatch latch = new CountDownLatch(4); </a:t>
            </a:r>
            <a:br>
              <a:rPr lang="en" sz="1400"/>
            </a:br>
            <a:r>
              <a:rPr lang="en" sz="1400"/>
              <a:t>		Worker first = new Worker(1000, latch, "WORKER-1"); </a:t>
            </a:r>
            <a:br>
              <a:rPr lang="en" sz="1400"/>
            </a:br>
            <a:r>
              <a:rPr lang="en" sz="1400"/>
              <a:t>		Worker second = new Worker(2000, latch, "WORKER-2"); </a:t>
            </a:r>
            <a:br>
              <a:rPr lang="en" sz="1400"/>
            </a:br>
            <a:r>
              <a:rPr lang="en" sz="1400"/>
              <a:t>		Worker third = new Worker(3000, latch, "WORKER-3"); </a:t>
            </a:r>
            <a:br>
              <a:rPr lang="en" sz="1400"/>
            </a:br>
            <a:r>
              <a:rPr lang="en" sz="1400"/>
              <a:t>		Worker fourth = new Worker(4000, latch, "WORKER-4"); </a:t>
            </a:r>
            <a:br>
              <a:rPr lang="en" sz="1400"/>
            </a:br>
            <a:r>
              <a:rPr lang="en" sz="1400"/>
              <a:t>		first.start(); second.start(); third.start(); fourth.start(); </a:t>
            </a:r>
            <a:br>
              <a:rPr lang="en" sz="1400"/>
            </a:br>
            <a:r>
              <a:rPr lang="en" sz="1400"/>
              <a:t>               // The main task waits for four threads </a:t>
            </a:r>
            <a:br>
              <a:rPr lang="en" sz="1400"/>
            </a:br>
            <a:r>
              <a:rPr lang="en" sz="1400"/>
              <a:t>		latch.await(); </a:t>
            </a:r>
            <a:br>
              <a:rPr lang="en" sz="1400"/>
            </a:br>
            <a:r>
              <a:rPr lang="en" sz="1400"/>
              <a:t>		// Main thread has started </a:t>
            </a:r>
            <a:br>
              <a:rPr lang="en" sz="1400"/>
            </a:br>
            <a:r>
              <a:rPr lang="en" sz="1400"/>
              <a:t>		System.out.println(Thread.currentThread().getName() + " has finished"); </a:t>
            </a:r>
            <a:br>
              <a:rPr lang="en" sz="1400"/>
            </a:br>
            <a:r>
              <a:rPr lang="en" sz="1400"/>
              <a:t>	} } 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class Worker extends Thread </a:t>
            </a:r>
            <a:br>
              <a:rPr lang="en" sz="1400"/>
            </a:br>
            <a:r>
              <a:rPr lang="en" sz="1400"/>
              <a:t>{ </a:t>
            </a:r>
            <a:br>
              <a:rPr lang="en" sz="1400"/>
            </a:br>
            <a:r>
              <a:rPr lang="en" sz="1400"/>
              <a:t>	private int delay; </a:t>
            </a:r>
            <a:br>
              <a:rPr lang="en" sz="1400"/>
            </a:br>
            <a:r>
              <a:rPr lang="en" sz="1400"/>
              <a:t>	private CountDownLatch latch; </a:t>
            </a:r>
            <a:br>
              <a:rPr lang="en" sz="1400"/>
            </a:br>
            <a:br>
              <a:rPr lang="en" sz="1400"/>
            </a:br>
            <a:r>
              <a:rPr lang="en" sz="1400"/>
              <a:t>	public Worker(int delay, CountDownLatch latch, String name) </a:t>
            </a:r>
            <a:br>
              <a:rPr lang="en" sz="1400"/>
            </a:br>
            <a:r>
              <a:rPr lang="en" sz="1400"/>
              <a:t>	{ </a:t>
            </a:r>
            <a:br>
              <a:rPr lang="en" sz="1400"/>
            </a:br>
            <a:r>
              <a:rPr lang="en" sz="1400"/>
              <a:t>		super(name); </a:t>
            </a:r>
            <a:br>
              <a:rPr lang="en" sz="1400"/>
            </a:br>
            <a:r>
              <a:rPr lang="en" sz="1400"/>
              <a:t>		this.delay = delay; </a:t>
            </a:r>
            <a:br>
              <a:rPr lang="en" sz="1400"/>
            </a:br>
            <a:r>
              <a:rPr lang="en" sz="1400"/>
              <a:t>		this.latch = latch; </a:t>
            </a:r>
            <a:br>
              <a:rPr lang="en" sz="1400"/>
            </a:br>
            <a:r>
              <a:rPr lang="en" sz="1400"/>
              <a:t>	} 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@Override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public void run()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{ try{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                           Thread.sleep(delay);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	latch.countDown();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	System.out.println(Thread.currentThread().getName()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					+ " finished");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}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catch (InterruptedException e)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{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	e.printStackTrace();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}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}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Recapitulare curs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pentru sincronizare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O altă categorie de clase folositoare adăugate </a:t>
            </a:r>
            <a:r>
              <a:rPr lang="en"/>
              <a:t>în</a:t>
            </a:r>
            <a:r>
              <a:rPr lang="en"/>
              <a:t> java.util.concurrent este categoria </a:t>
            </a:r>
            <a:r>
              <a:rPr b="1" lang="en"/>
              <a:t>claselor de sincronizare</a:t>
            </a:r>
            <a:r>
              <a:rPr lang="en"/>
              <a:t>.</a:t>
            </a:r>
            <a:br>
              <a:rPr lang="en"/>
            </a:br>
            <a:r>
              <a:rPr lang="en"/>
              <a:t>Aceste clase </a:t>
            </a:r>
            <a:r>
              <a:rPr lang="en"/>
              <a:t>coordonează</a:t>
            </a:r>
            <a:r>
              <a:rPr lang="en"/>
              <a:t> și controlează fluxul execuției pentru unul sau mai multe </a:t>
            </a:r>
            <a:r>
              <a:rPr lang="en"/>
              <a:t>threaduri</a:t>
            </a:r>
            <a:r>
              <a:rPr lang="en"/>
              <a:t>.</a:t>
            </a:r>
            <a:br>
              <a:rPr lang="en"/>
            </a:br>
            <a:r>
              <a:rPr lang="en"/>
              <a:t>Exemple de clase de sincronizare: </a:t>
            </a:r>
            <a:r>
              <a:rPr i="1" lang="en"/>
              <a:t>Semaphore, CyclicBarrier, CountdownLatch</a:t>
            </a:r>
            <a:r>
              <a:rPr lang="en"/>
              <a:t>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Implementează un semafor clasic, care are un număr dat de permisii ce pot fi cerute și eliberate.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Acesta este folosit pentru a restricționa numărul de thread-uri ce pot avea simultan acces concurent la o resursă.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 caz special de semafor, cu o singură permisie (permite acces exclusiv)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Semafoare  in  platforma  Java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Platforma  Java  conține  o  implementare  a  semafoarelor  în  pachetul  de  concurență  </a:t>
            </a:r>
            <a:r>
              <a:rPr i="1" lang="en"/>
              <a:t>java.util.concurrent</a:t>
            </a:r>
            <a:r>
              <a:rPr lang="en"/>
              <a:t> prin clasa </a:t>
            </a:r>
            <a:r>
              <a:rPr i="1" lang="en"/>
              <a:t>Semaphore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•Operațiile  P  </a:t>
            </a:r>
            <a:r>
              <a:rPr lang="en"/>
              <a:t>și</a:t>
            </a:r>
            <a:r>
              <a:rPr lang="en"/>
              <a:t>  V  (wait si  signal)  se  numesc  acquire și  release.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•Operația  acquire poate  genera  o  excepție  InterruptedException.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Primul  parametru  al  constructorului  ce  definește  valoarea  </a:t>
            </a:r>
            <a:r>
              <a:rPr lang="en"/>
              <a:t>inițială</a:t>
            </a:r>
            <a:r>
              <a:rPr lang="en"/>
              <a:t>  a  semaforului  este  un  </a:t>
            </a:r>
            <a:r>
              <a:rPr lang="en"/>
              <a:t>număr</a:t>
            </a:r>
            <a:r>
              <a:rPr lang="en"/>
              <a:t>  natural  ce  se  </a:t>
            </a:r>
            <a:r>
              <a:rPr lang="en"/>
              <a:t>numește</a:t>
            </a:r>
            <a:r>
              <a:rPr lang="en"/>
              <a:t>  </a:t>
            </a:r>
            <a:r>
              <a:rPr lang="en"/>
              <a:t>număr</a:t>
            </a:r>
            <a:r>
              <a:rPr lang="en"/>
              <a:t>  de  permise.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Constructorul  clasei  contine  un  parametru  suplimentar  boolean utilizat  pentru  a  indica  </a:t>
            </a:r>
            <a:r>
              <a:rPr lang="en"/>
              <a:t>dacă</a:t>
            </a:r>
            <a:r>
              <a:rPr lang="en"/>
              <a:t>  semaforul  este  sau  nu  echitabil.  Un  semafor  echitabil corespunde  </a:t>
            </a:r>
            <a:r>
              <a:rPr lang="en"/>
              <a:t>definiției</a:t>
            </a:r>
            <a:r>
              <a:rPr lang="en"/>
              <a:t>  de  semafor  tare.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CyclicBarrier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Oferă un ajutor de sincronizare: permite unui set de thread-uri să aștepte ca întreg setul de thread-uri să ajungă la o barieră comună.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Este un obiect care are rolul de „meeting point” : practic la </a:t>
            </a:r>
            <a:r>
              <a:rPr lang="en"/>
              <a:t>crearea</a:t>
            </a:r>
            <a:r>
              <a:rPr lang="en"/>
              <a:t> lui se specifica (</a:t>
            </a:r>
            <a:r>
              <a:rPr lang="en"/>
              <a:t>în</a:t>
            </a:r>
            <a:r>
              <a:rPr lang="en"/>
              <a:t> constructor) </a:t>
            </a:r>
            <a:r>
              <a:rPr lang="en"/>
              <a:t>numărul</a:t>
            </a:r>
            <a:r>
              <a:rPr lang="en"/>
              <a:t> de thread-uri pe care trebuie sa le blocheze, urmând că atunci când toate au ajuns la acel punct să le dea drumul tuturor.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391800"/>
            <a:ext cx="85206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Metoda care trebuie </a:t>
            </a:r>
            <a:r>
              <a:rPr lang="en"/>
              <a:t>invocată</a:t>
            </a:r>
            <a:r>
              <a:rPr lang="en"/>
              <a:t> de thread-uri este await() </a:t>
            </a:r>
            <a:r>
              <a:rPr lang="en"/>
              <a:t>și</a:t>
            </a:r>
            <a:r>
              <a:rPr lang="en"/>
              <a:t> aceasta </a:t>
            </a:r>
            <a:r>
              <a:rPr lang="en"/>
              <a:t>returnează</a:t>
            </a:r>
            <a:r>
              <a:rPr lang="en"/>
              <a:t> un </a:t>
            </a:r>
            <a:r>
              <a:rPr i="1" lang="en"/>
              <a:t>int </a:t>
            </a:r>
            <a:r>
              <a:rPr lang="en"/>
              <a:t>care specifica ordinea </a:t>
            </a:r>
            <a:r>
              <a:rPr lang="en"/>
              <a:t>în</a:t>
            </a:r>
            <a:r>
              <a:rPr lang="en"/>
              <a:t> care thread-ul a ajuns la „barieră”.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Poate fi folosit </a:t>
            </a:r>
            <a:r>
              <a:rPr lang="en"/>
              <a:t>în</a:t>
            </a:r>
            <a:r>
              <a:rPr lang="en"/>
              <a:t> scenarii </a:t>
            </a:r>
            <a:r>
              <a:rPr lang="en"/>
              <a:t>în</a:t>
            </a:r>
            <a:r>
              <a:rPr lang="en"/>
              <a:t> care este necesar sa se astepte procesarea tuturor thread-urilor pana la un anumit punct.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La momentul cand toate thread-urile au ajuns la „bariera” </a:t>
            </a:r>
            <a:r>
              <a:rPr lang="en"/>
              <a:t>înainte</a:t>
            </a:r>
            <a:r>
              <a:rPr lang="en"/>
              <a:t> de a le permite trecerea la etapa </a:t>
            </a:r>
            <a:r>
              <a:rPr lang="en"/>
              <a:t>următoare</a:t>
            </a:r>
            <a:r>
              <a:rPr lang="en"/>
              <a:t> se va executa metoda run() a obiectului Runnable care se poate specifica prin constructor pentru „barrierAction”.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exemplu de utilizare al clasei CyclicBarrier 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public class TechLead extends Thread{ </a:t>
            </a:r>
            <a:endParaRPr i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CyclicBarrier cyclicBarrier; </a:t>
            </a:r>
            <a:endParaRPr i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public TechLead(CyclicBarrier cyclicBarrier, String name) { </a:t>
            </a:r>
            <a:endParaRPr i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super(name); </a:t>
            </a:r>
            <a:endParaRPr i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this.cyclicBarrier= cyclicBarrier;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} 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