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082232"/>
            <a:ext cx="6489857" cy="1560477"/>
          </a:xfrm>
        </p:spPr>
        <p:txBody>
          <a:bodyPr>
            <a:noAutofit/>
          </a:bodyPr>
          <a:lstStyle/>
          <a:p>
            <a:r>
              <a:rPr lang="ru-RU" b="1" dirty="0"/>
              <a:t>Кэширование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Кэширование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Кэширование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17600"/>
            <a:ext cx="6696232" cy="539910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Основной компромисс в динамических веб-сайтах заключается в том, что они динамические. Каждый раз, когда пользователь запрашивает страницу, веб-сервер выполняет всевозможные вычисления - от запросов к базе данных до рендеринга шаблонов и бизнес-логики - для создания страницы, которую видит посетитель вашего сайта. Это намного дороже, с точки зрения затрат на обработку, чем стандартное считывание файла с файловой системы.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Для большинства веб-приложений эти накладные расходы не являются большой проблемой. Большинство веб-приложений не являются washingtonpost.com или slashdot.org; это сайты малого и среднего размера с небольшим трафиком. Но для сайтов со средним и высоким трафиком очень важно сократить как можно больше накладных расходов.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Вот тут и пригодится кеширование.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Кэшировать что-то - значит сохранять результат дорогостоящего вычисления, чтобы не выполнять его в следующий раз.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9" y="177800"/>
            <a:ext cx="4845777" cy="64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80</TotalTime>
  <Words>150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Кэширование </vt:lpstr>
      <vt:lpstr>1. Кэширование</vt:lpstr>
      <vt:lpstr>1. Кэширование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54</cp:revision>
  <dcterms:created xsi:type="dcterms:W3CDTF">2022-01-30T05:59:16Z</dcterms:created>
  <dcterms:modified xsi:type="dcterms:W3CDTF">2022-09-02T18:53:02Z</dcterms:modified>
</cp:coreProperties>
</file>